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sldIdLst>
    <p:sldId id="258" r:id="rId2"/>
    <p:sldId id="1233" r:id="rId3"/>
    <p:sldId id="1232" r:id="rId4"/>
    <p:sldId id="1250" r:id="rId5"/>
    <p:sldId id="1251" r:id="rId6"/>
    <p:sldId id="1252" r:id="rId7"/>
    <p:sldId id="1253" r:id="rId8"/>
    <p:sldId id="1254" r:id="rId9"/>
    <p:sldId id="1255" r:id="rId10"/>
    <p:sldId id="1256" r:id="rId11"/>
    <p:sldId id="1257" r:id="rId12"/>
    <p:sldId id="1258" r:id="rId13"/>
    <p:sldId id="1260" r:id="rId14"/>
    <p:sldId id="1259" r:id="rId15"/>
    <p:sldId id="1261" r:id="rId16"/>
    <p:sldId id="1262" r:id="rId17"/>
    <p:sldId id="1263" r:id="rId18"/>
    <p:sldId id="1264" r:id="rId19"/>
    <p:sldId id="1265" r:id="rId20"/>
    <p:sldId id="1266" r:id="rId21"/>
    <p:sldId id="1267" r:id="rId22"/>
    <p:sldId id="1269" r:id="rId23"/>
    <p:sldId id="1268" r:id="rId24"/>
    <p:sldId id="1270" r:id="rId25"/>
    <p:sldId id="1298" r:id="rId26"/>
    <p:sldId id="1272" r:id="rId27"/>
    <p:sldId id="1271" r:id="rId28"/>
    <p:sldId id="1273" r:id="rId29"/>
    <p:sldId id="1274" r:id="rId30"/>
    <p:sldId id="1275" r:id="rId31"/>
    <p:sldId id="1276" r:id="rId32"/>
    <p:sldId id="1277" r:id="rId33"/>
    <p:sldId id="1278" r:id="rId34"/>
    <p:sldId id="1279" r:id="rId35"/>
    <p:sldId id="1280" r:id="rId36"/>
    <p:sldId id="1281" r:id="rId37"/>
    <p:sldId id="1283" r:id="rId38"/>
    <p:sldId id="1282" r:id="rId39"/>
    <p:sldId id="1299" r:id="rId40"/>
    <p:sldId id="1285" r:id="rId41"/>
    <p:sldId id="1284" r:id="rId42"/>
    <p:sldId id="1286" r:id="rId43"/>
    <p:sldId id="1287" r:id="rId44"/>
    <p:sldId id="1288" r:id="rId45"/>
    <p:sldId id="1289" r:id="rId46"/>
    <p:sldId id="1290" r:id="rId47"/>
    <p:sldId id="1300" r:id="rId48"/>
    <p:sldId id="1291" r:id="rId49"/>
    <p:sldId id="1292" r:id="rId50"/>
    <p:sldId id="1293" r:id="rId51"/>
    <p:sldId id="1301" r:id="rId52"/>
    <p:sldId id="1302" r:id="rId53"/>
    <p:sldId id="1303" r:id="rId54"/>
    <p:sldId id="1304" r:id="rId55"/>
    <p:sldId id="1305" r:id="rId56"/>
    <p:sldId id="1294" r:id="rId57"/>
    <p:sldId id="1296" r:id="rId58"/>
    <p:sldId id="1248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n, Haihua" initials="CH" lastIdx="3" clrIdx="0">
    <p:extLst>
      <p:ext uri="{19B8F6BF-5375-455C-9EA6-DF929625EA0E}">
        <p15:presenceInfo xmlns:p15="http://schemas.microsoft.com/office/powerpoint/2012/main" userId="S::Haihua.Chen@unt.edu::5fcf27ec-ad9e-4bed-8faf-af78b42dd10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672D93-4903-4F53-93EC-C46B38E7BDF6}" v="168" dt="2022-01-14T06:30:16.0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6047" autoAdjust="0"/>
  </p:normalViewPr>
  <p:slideViewPr>
    <p:cSldViewPr snapToGrid="0">
      <p:cViewPr varScale="1">
        <p:scale>
          <a:sx n="114" d="100"/>
          <a:sy n="114" d="100"/>
        </p:scale>
        <p:origin x="6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n, Haihua" userId="5fcf27ec-ad9e-4bed-8faf-af78b42dd109" providerId="ADAL" clId="{76607CEF-3652-41C6-8BB6-C7BD1B59E0C8}"/>
    <pc:docChg chg="undo custSel addSld delSld modSld sldOrd">
      <pc:chgData name="Chen, Haihua" userId="5fcf27ec-ad9e-4bed-8faf-af78b42dd109" providerId="ADAL" clId="{76607CEF-3652-41C6-8BB6-C7BD1B59E0C8}" dt="2021-12-21T05:30:37.079" v="2980" actId="115"/>
      <pc:docMkLst>
        <pc:docMk/>
      </pc:docMkLst>
      <pc:sldChg chg="modSp add mod">
        <pc:chgData name="Chen, Haihua" userId="5fcf27ec-ad9e-4bed-8faf-af78b42dd109" providerId="ADAL" clId="{76607CEF-3652-41C6-8BB6-C7BD1B59E0C8}" dt="2021-12-17T15:57:32.619" v="864" actId="20577"/>
        <pc:sldMkLst>
          <pc:docMk/>
          <pc:sldMk cId="3215325511" sldId="258"/>
        </pc:sldMkLst>
        <pc:spChg chg="mod">
          <ac:chgData name="Chen, Haihua" userId="5fcf27ec-ad9e-4bed-8faf-af78b42dd109" providerId="ADAL" clId="{76607CEF-3652-41C6-8BB6-C7BD1B59E0C8}" dt="2021-12-15T23:15:49.826" v="43" actId="1076"/>
          <ac:spMkLst>
            <pc:docMk/>
            <pc:sldMk cId="3215325511" sldId="258"/>
            <ac:spMk id="2" creationId="{A2E5D767-FB13-4D10-B516-92441A3CBFA3}"/>
          </ac:spMkLst>
        </pc:spChg>
        <pc:spChg chg="mod">
          <ac:chgData name="Chen, Haihua" userId="5fcf27ec-ad9e-4bed-8faf-af78b42dd109" providerId="ADAL" clId="{76607CEF-3652-41C6-8BB6-C7BD1B59E0C8}" dt="2021-12-17T15:57:32.619" v="864" actId="20577"/>
          <ac:spMkLst>
            <pc:docMk/>
            <pc:sldMk cId="3215325511" sldId="258"/>
            <ac:spMk id="14338" creationId="{00000000-0000-0000-0000-000000000000}"/>
          </ac:spMkLst>
        </pc:spChg>
        <pc:spChg chg="mod">
          <ac:chgData name="Chen, Haihua" userId="5fcf27ec-ad9e-4bed-8faf-af78b42dd109" providerId="ADAL" clId="{76607CEF-3652-41C6-8BB6-C7BD1B59E0C8}" dt="2021-12-15T23:15:10.747" v="26" actId="14100"/>
          <ac:spMkLst>
            <pc:docMk/>
            <pc:sldMk cId="3215325511" sldId="258"/>
            <ac:spMk id="14339" creationId="{00000000-0000-0000-0000-000000000000}"/>
          </ac:spMkLst>
        </pc:spChg>
      </pc:sldChg>
      <pc:sldChg chg="add del">
        <pc:chgData name="Chen, Haihua" userId="5fcf27ec-ad9e-4bed-8faf-af78b42dd109" providerId="ADAL" clId="{76607CEF-3652-41C6-8BB6-C7BD1B59E0C8}" dt="2021-12-16T03:40:40.843" v="57" actId="47"/>
        <pc:sldMkLst>
          <pc:docMk/>
          <pc:sldMk cId="631056620" sldId="283"/>
        </pc:sldMkLst>
      </pc:sldChg>
      <pc:sldChg chg="addSp delSp modSp add mod">
        <pc:chgData name="Chen, Haihua" userId="5fcf27ec-ad9e-4bed-8faf-af78b42dd109" providerId="ADAL" clId="{76607CEF-3652-41C6-8BB6-C7BD1B59E0C8}" dt="2021-12-17T18:07:16.074" v="1352" actId="1076"/>
        <pc:sldMkLst>
          <pc:docMk/>
          <pc:sldMk cId="0" sldId="585"/>
        </pc:sldMkLst>
        <pc:spChg chg="add mod">
          <ac:chgData name="Chen, Haihua" userId="5fcf27ec-ad9e-4bed-8faf-af78b42dd109" providerId="ADAL" clId="{76607CEF-3652-41C6-8BB6-C7BD1B59E0C8}" dt="2021-12-17T18:07:08.726" v="1350" actId="403"/>
          <ac:spMkLst>
            <pc:docMk/>
            <pc:sldMk cId="0" sldId="585"/>
            <ac:spMk id="8" creationId="{6B64EC2B-6CEF-4BB7-BDE6-2C219C8C2DE2}"/>
          </ac:spMkLst>
        </pc:spChg>
        <pc:spChg chg="mod">
          <ac:chgData name="Chen, Haihua" userId="5fcf27ec-ad9e-4bed-8faf-af78b42dd109" providerId="ADAL" clId="{76607CEF-3652-41C6-8BB6-C7BD1B59E0C8}" dt="2021-12-17T04:48:15.784" v="474"/>
          <ac:spMkLst>
            <pc:docMk/>
            <pc:sldMk cId="0" sldId="585"/>
            <ac:spMk id="71682" creationId="{7196FF64-31C8-49E1-BB80-5E32E42FDE13}"/>
          </ac:spMkLst>
        </pc:spChg>
        <pc:picChg chg="add mod">
          <ac:chgData name="Chen, Haihua" userId="5fcf27ec-ad9e-4bed-8faf-af78b42dd109" providerId="ADAL" clId="{76607CEF-3652-41C6-8BB6-C7BD1B59E0C8}" dt="2021-12-17T18:07:16.074" v="1352" actId="1076"/>
          <ac:picMkLst>
            <pc:docMk/>
            <pc:sldMk cId="0" sldId="585"/>
            <ac:picMk id="3" creationId="{350098AF-0040-4994-B4F3-D027D4CA26B5}"/>
          </ac:picMkLst>
        </pc:picChg>
        <pc:picChg chg="add mod">
          <ac:chgData name="Chen, Haihua" userId="5fcf27ec-ad9e-4bed-8faf-af78b42dd109" providerId="ADAL" clId="{76607CEF-3652-41C6-8BB6-C7BD1B59E0C8}" dt="2021-12-17T18:07:14.530" v="1351" actId="1076"/>
          <ac:picMkLst>
            <pc:docMk/>
            <pc:sldMk cId="0" sldId="585"/>
            <ac:picMk id="5" creationId="{93A9F2B0-1C6C-44A6-A6EA-E990CE820907}"/>
          </ac:picMkLst>
        </pc:picChg>
        <pc:picChg chg="del mod">
          <ac:chgData name="Chen, Haihua" userId="5fcf27ec-ad9e-4bed-8faf-af78b42dd109" providerId="ADAL" clId="{76607CEF-3652-41C6-8BB6-C7BD1B59E0C8}" dt="2021-12-17T04:47:46.818" v="467" actId="478"/>
          <ac:picMkLst>
            <pc:docMk/>
            <pc:sldMk cId="0" sldId="585"/>
            <ac:picMk id="71685" creationId="{4D654DF9-AB02-4A31-AAF5-959FE156C2DE}"/>
          </ac:picMkLst>
        </pc:picChg>
      </pc:sldChg>
      <pc:sldChg chg="add del">
        <pc:chgData name="Chen, Haihua" userId="5fcf27ec-ad9e-4bed-8faf-af78b42dd109" providerId="ADAL" clId="{76607CEF-3652-41C6-8BB6-C7BD1B59E0C8}" dt="2021-12-17T04:50:24.337" v="492" actId="47"/>
        <pc:sldMkLst>
          <pc:docMk/>
          <pc:sldMk cId="0" sldId="586"/>
        </pc:sldMkLst>
      </pc:sldChg>
      <pc:sldChg chg="add del">
        <pc:chgData name="Chen, Haihua" userId="5fcf27ec-ad9e-4bed-8faf-af78b42dd109" providerId="ADAL" clId="{76607CEF-3652-41C6-8BB6-C7BD1B59E0C8}" dt="2021-12-17T04:54:24.085" v="623" actId="47"/>
        <pc:sldMkLst>
          <pc:docMk/>
          <pc:sldMk cId="0" sldId="587"/>
        </pc:sldMkLst>
      </pc:sldChg>
      <pc:sldChg chg="add del">
        <pc:chgData name="Chen, Haihua" userId="5fcf27ec-ad9e-4bed-8faf-af78b42dd109" providerId="ADAL" clId="{76607CEF-3652-41C6-8BB6-C7BD1B59E0C8}" dt="2021-12-17T04:59:07.962" v="687" actId="47"/>
        <pc:sldMkLst>
          <pc:docMk/>
          <pc:sldMk cId="0" sldId="588"/>
        </pc:sldMkLst>
      </pc:sldChg>
      <pc:sldChg chg="modSp add del">
        <pc:chgData name="Chen, Haihua" userId="5fcf27ec-ad9e-4bed-8faf-af78b42dd109" providerId="ADAL" clId="{76607CEF-3652-41C6-8BB6-C7BD1B59E0C8}" dt="2021-12-17T04:59:09.346" v="688" actId="47"/>
        <pc:sldMkLst>
          <pc:docMk/>
          <pc:sldMk cId="0" sldId="589"/>
        </pc:sldMkLst>
        <pc:picChg chg="mod">
          <ac:chgData name="Chen, Haihua" userId="5fcf27ec-ad9e-4bed-8faf-af78b42dd109" providerId="ADAL" clId="{76607CEF-3652-41C6-8BB6-C7BD1B59E0C8}" dt="2021-12-17T04:58:23.078" v="681" actId="1076"/>
          <ac:picMkLst>
            <pc:docMk/>
            <pc:sldMk cId="0" sldId="589"/>
            <ac:picMk id="75781" creationId="{5B2D94B4-3E5E-465E-B5B5-72D9E0760EF5}"/>
          </ac:picMkLst>
        </pc:picChg>
      </pc:sldChg>
      <pc:sldChg chg="add del">
        <pc:chgData name="Chen, Haihua" userId="5fcf27ec-ad9e-4bed-8faf-af78b42dd109" providerId="ADAL" clId="{76607CEF-3652-41C6-8BB6-C7BD1B59E0C8}" dt="2021-12-17T05:02:27.614" v="764" actId="47"/>
        <pc:sldMkLst>
          <pc:docMk/>
          <pc:sldMk cId="0" sldId="590"/>
        </pc:sldMkLst>
      </pc:sldChg>
      <pc:sldChg chg="add del">
        <pc:chgData name="Chen, Haihua" userId="5fcf27ec-ad9e-4bed-8faf-af78b42dd109" providerId="ADAL" clId="{76607CEF-3652-41C6-8BB6-C7BD1B59E0C8}" dt="2021-12-17T05:15:00.478" v="828" actId="47"/>
        <pc:sldMkLst>
          <pc:docMk/>
          <pc:sldMk cId="0" sldId="591"/>
        </pc:sldMkLst>
      </pc:sldChg>
      <pc:sldChg chg="modSp add del">
        <pc:chgData name="Chen, Haihua" userId="5fcf27ec-ad9e-4bed-8faf-af78b42dd109" providerId="ADAL" clId="{76607CEF-3652-41C6-8BB6-C7BD1B59E0C8}" dt="2021-12-17T05:15:03.181" v="829" actId="47"/>
        <pc:sldMkLst>
          <pc:docMk/>
          <pc:sldMk cId="0" sldId="592"/>
        </pc:sldMkLst>
        <pc:picChg chg="mod">
          <ac:chgData name="Chen, Haihua" userId="5fcf27ec-ad9e-4bed-8faf-af78b42dd109" providerId="ADAL" clId="{76607CEF-3652-41C6-8BB6-C7BD1B59E0C8}" dt="2021-12-17T04:40:47.236" v="408" actId="1076"/>
          <ac:picMkLst>
            <pc:docMk/>
            <pc:sldMk cId="0" sldId="592"/>
            <ac:picMk id="78853" creationId="{0194E82B-3A7B-4E37-AB7D-5B1C7E2583AE}"/>
          </ac:picMkLst>
        </pc:picChg>
      </pc:sldChg>
      <pc:sldChg chg="add del">
        <pc:chgData name="Chen, Haihua" userId="5fcf27ec-ad9e-4bed-8faf-af78b42dd109" providerId="ADAL" clId="{76607CEF-3652-41C6-8BB6-C7BD1B59E0C8}" dt="2021-12-17T05:17:31.352" v="863" actId="47"/>
        <pc:sldMkLst>
          <pc:docMk/>
          <pc:sldMk cId="0" sldId="593"/>
        </pc:sldMkLst>
      </pc:sldChg>
      <pc:sldChg chg="add del">
        <pc:chgData name="Chen, Haihua" userId="5fcf27ec-ad9e-4bed-8faf-af78b42dd109" providerId="ADAL" clId="{76607CEF-3652-41C6-8BB6-C7BD1B59E0C8}" dt="2021-12-17T17:12:20.149" v="1047" actId="47"/>
        <pc:sldMkLst>
          <pc:docMk/>
          <pc:sldMk cId="0" sldId="594"/>
        </pc:sldMkLst>
      </pc:sldChg>
      <pc:sldChg chg="add del">
        <pc:chgData name="Chen, Haihua" userId="5fcf27ec-ad9e-4bed-8faf-af78b42dd109" providerId="ADAL" clId="{76607CEF-3652-41C6-8BB6-C7BD1B59E0C8}" dt="2021-12-17T16:22:46.859" v="1045" actId="47"/>
        <pc:sldMkLst>
          <pc:docMk/>
          <pc:sldMk cId="0" sldId="595"/>
        </pc:sldMkLst>
      </pc:sldChg>
      <pc:sldChg chg="modSp add mod">
        <pc:chgData name="Chen, Haihua" userId="5fcf27ec-ad9e-4bed-8faf-af78b42dd109" providerId="ADAL" clId="{76607CEF-3652-41C6-8BB6-C7BD1B59E0C8}" dt="2021-12-20T22:37:40.846" v="2839" actId="14100"/>
        <pc:sldMkLst>
          <pc:docMk/>
          <pc:sldMk cId="2344078279" sldId="1146"/>
        </pc:sldMkLst>
        <pc:spChg chg="mod">
          <ac:chgData name="Chen, Haihua" userId="5fcf27ec-ad9e-4bed-8faf-af78b42dd109" providerId="ADAL" clId="{76607CEF-3652-41C6-8BB6-C7BD1B59E0C8}" dt="2021-12-17T04:18:16.233" v="244"/>
          <ac:spMkLst>
            <pc:docMk/>
            <pc:sldMk cId="2344078279" sldId="1146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20T22:37:40.846" v="2839" actId="14100"/>
          <ac:spMkLst>
            <pc:docMk/>
            <pc:sldMk cId="2344078279" sldId="1146"/>
            <ac:spMk id="3" creationId="{1AFC8BBB-8385-44A4-A561-644A9159322B}"/>
          </ac:spMkLst>
        </pc:spChg>
      </pc:sldChg>
      <pc:sldChg chg="addSp delSp modSp add mod">
        <pc:chgData name="Chen, Haihua" userId="5fcf27ec-ad9e-4bed-8faf-af78b42dd109" providerId="ADAL" clId="{76607CEF-3652-41C6-8BB6-C7BD1B59E0C8}" dt="2021-12-20T22:39:43.914" v="2874" actId="255"/>
        <pc:sldMkLst>
          <pc:docMk/>
          <pc:sldMk cId="601419483" sldId="1147"/>
        </pc:sldMkLst>
        <pc:spChg chg="mod">
          <ac:chgData name="Chen, Haihua" userId="5fcf27ec-ad9e-4bed-8faf-af78b42dd109" providerId="ADAL" clId="{76607CEF-3652-41C6-8BB6-C7BD1B59E0C8}" dt="2021-12-17T04:19:17.774" v="249"/>
          <ac:spMkLst>
            <pc:docMk/>
            <pc:sldMk cId="601419483" sldId="1147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20T22:39:43.914" v="2874" actId="255"/>
          <ac:spMkLst>
            <pc:docMk/>
            <pc:sldMk cId="601419483" sldId="1147"/>
            <ac:spMk id="3" creationId="{1AFC8BBB-8385-44A4-A561-644A9159322B}"/>
          </ac:spMkLst>
        </pc:spChg>
        <pc:spChg chg="add del mod">
          <ac:chgData name="Chen, Haihua" userId="5fcf27ec-ad9e-4bed-8faf-af78b42dd109" providerId="ADAL" clId="{76607CEF-3652-41C6-8BB6-C7BD1B59E0C8}" dt="2021-12-17T04:19:01.711" v="247" actId="478"/>
          <ac:spMkLst>
            <pc:docMk/>
            <pc:sldMk cId="601419483" sldId="1147"/>
            <ac:spMk id="8" creationId="{1F7149A7-F0D6-43F4-A6D7-831A0E6232CB}"/>
          </ac:spMkLst>
        </pc:spChg>
      </pc:sldChg>
      <pc:sldChg chg="addSp delSp modSp add mod">
        <pc:chgData name="Chen, Haihua" userId="5fcf27ec-ad9e-4bed-8faf-af78b42dd109" providerId="ADAL" clId="{76607CEF-3652-41C6-8BB6-C7BD1B59E0C8}" dt="2021-12-20T22:40:22.300" v="2880" actId="255"/>
        <pc:sldMkLst>
          <pc:docMk/>
          <pc:sldMk cId="1482094301" sldId="1148"/>
        </pc:sldMkLst>
        <pc:spChg chg="mod">
          <ac:chgData name="Chen, Haihua" userId="5fcf27ec-ad9e-4bed-8faf-af78b42dd109" providerId="ADAL" clId="{76607CEF-3652-41C6-8BB6-C7BD1B59E0C8}" dt="2021-12-17T04:35:14.273" v="368"/>
          <ac:spMkLst>
            <pc:docMk/>
            <pc:sldMk cId="1482094301" sldId="1148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20T22:40:22.300" v="2880" actId="255"/>
          <ac:spMkLst>
            <pc:docMk/>
            <pc:sldMk cId="1482094301" sldId="1148"/>
            <ac:spMk id="3" creationId="{1AFC8BBB-8385-44A4-A561-644A9159322B}"/>
          </ac:spMkLst>
        </pc:spChg>
        <pc:spChg chg="add del mod">
          <ac:chgData name="Chen, Haihua" userId="5fcf27ec-ad9e-4bed-8faf-af78b42dd109" providerId="ADAL" clId="{76607CEF-3652-41C6-8BB6-C7BD1B59E0C8}" dt="2021-12-17T04:33:18.316" v="346" actId="478"/>
          <ac:spMkLst>
            <pc:docMk/>
            <pc:sldMk cId="1482094301" sldId="1148"/>
            <ac:spMk id="8" creationId="{A145CA50-012C-4813-874D-0CDA3455D1C6}"/>
          </ac:spMkLst>
        </pc:spChg>
      </pc:sldChg>
      <pc:sldChg chg="add del">
        <pc:chgData name="Chen, Haihua" userId="5fcf27ec-ad9e-4bed-8faf-af78b42dd109" providerId="ADAL" clId="{76607CEF-3652-41C6-8BB6-C7BD1B59E0C8}" dt="2021-12-17T04:29:30.892" v="327" actId="47"/>
        <pc:sldMkLst>
          <pc:docMk/>
          <pc:sldMk cId="1108942555" sldId="1149"/>
        </pc:sldMkLst>
      </pc:sldChg>
      <pc:sldChg chg="add del">
        <pc:chgData name="Chen, Haihua" userId="5fcf27ec-ad9e-4bed-8faf-af78b42dd109" providerId="ADAL" clId="{76607CEF-3652-41C6-8BB6-C7BD1B59E0C8}" dt="2021-12-17T04:30:46.759" v="340" actId="47"/>
        <pc:sldMkLst>
          <pc:docMk/>
          <pc:sldMk cId="2532376114" sldId="1150"/>
        </pc:sldMkLst>
      </pc:sldChg>
      <pc:sldChg chg="addSp delSp modSp add mod">
        <pc:chgData name="Chen, Haihua" userId="5fcf27ec-ad9e-4bed-8faf-af78b42dd109" providerId="ADAL" clId="{76607CEF-3652-41C6-8BB6-C7BD1B59E0C8}" dt="2021-12-17T04:43:56.970" v="410" actId="1076"/>
        <pc:sldMkLst>
          <pc:docMk/>
          <pc:sldMk cId="2942461828" sldId="1151"/>
        </pc:sldMkLst>
        <pc:spChg chg="mod">
          <ac:chgData name="Chen, Haihua" userId="5fcf27ec-ad9e-4bed-8faf-af78b42dd109" providerId="ADAL" clId="{76607CEF-3652-41C6-8BB6-C7BD1B59E0C8}" dt="2021-12-17T04:38:23.085" v="403"/>
          <ac:spMkLst>
            <pc:docMk/>
            <pc:sldMk cId="2942461828" sldId="1151"/>
            <ac:spMk id="2" creationId="{845BE0D3-C438-4B1E-8C55-7538F2D6EBD4}"/>
          </ac:spMkLst>
        </pc:spChg>
        <pc:spChg chg="del">
          <ac:chgData name="Chen, Haihua" userId="5fcf27ec-ad9e-4bed-8faf-af78b42dd109" providerId="ADAL" clId="{76607CEF-3652-41C6-8BB6-C7BD1B59E0C8}" dt="2021-12-17T04:37:37.022" v="384" actId="478"/>
          <ac:spMkLst>
            <pc:docMk/>
            <pc:sldMk cId="2942461828" sldId="1151"/>
            <ac:spMk id="8" creationId="{AACC1C8D-38C0-46BC-B732-9CDE2873E6F0}"/>
          </ac:spMkLst>
        </pc:spChg>
        <pc:spChg chg="del">
          <ac:chgData name="Chen, Haihua" userId="5fcf27ec-ad9e-4bed-8faf-af78b42dd109" providerId="ADAL" clId="{76607CEF-3652-41C6-8BB6-C7BD1B59E0C8}" dt="2021-12-17T04:37:37.022" v="384" actId="478"/>
          <ac:spMkLst>
            <pc:docMk/>
            <pc:sldMk cId="2942461828" sldId="1151"/>
            <ac:spMk id="9" creationId="{44CBC559-C53B-4496-BD85-3BD0C763077E}"/>
          </ac:spMkLst>
        </pc:spChg>
        <pc:spChg chg="del">
          <ac:chgData name="Chen, Haihua" userId="5fcf27ec-ad9e-4bed-8faf-af78b42dd109" providerId="ADAL" clId="{76607CEF-3652-41C6-8BB6-C7BD1B59E0C8}" dt="2021-12-17T04:37:37.022" v="384" actId="478"/>
          <ac:spMkLst>
            <pc:docMk/>
            <pc:sldMk cId="2942461828" sldId="1151"/>
            <ac:spMk id="12" creationId="{C56B1496-D3C3-4113-8C9D-8E778304B878}"/>
          </ac:spMkLst>
        </pc:spChg>
        <pc:spChg chg="del">
          <ac:chgData name="Chen, Haihua" userId="5fcf27ec-ad9e-4bed-8faf-af78b42dd109" providerId="ADAL" clId="{76607CEF-3652-41C6-8BB6-C7BD1B59E0C8}" dt="2021-12-17T04:37:37.022" v="384" actId="478"/>
          <ac:spMkLst>
            <pc:docMk/>
            <pc:sldMk cId="2942461828" sldId="1151"/>
            <ac:spMk id="13" creationId="{9C829428-4855-41BF-9586-3E977E371DFF}"/>
          </ac:spMkLst>
        </pc:spChg>
        <pc:spChg chg="add mod">
          <ac:chgData name="Chen, Haihua" userId="5fcf27ec-ad9e-4bed-8faf-af78b42dd109" providerId="ADAL" clId="{76607CEF-3652-41C6-8BB6-C7BD1B59E0C8}" dt="2021-12-17T04:43:56.970" v="410" actId="1076"/>
          <ac:spMkLst>
            <pc:docMk/>
            <pc:sldMk cId="2942461828" sldId="1151"/>
            <ac:spMk id="14" creationId="{4BF3F503-4383-4092-BFE4-96385F1530C2}"/>
          </ac:spMkLst>
        </pc:spChg>
        <pc:spChg chg="del">
          <ac:chgData name="Chen, Haihua" userId="5fcf27ec-ad9e-4bed-8faf-af78b42dd109" providerId="ADAL" clId="{76607CEF-3652-41C6-8BB6-C7BD1B59E0C8}" dt="2021-12-17T04:37:37.022" v="384" actId="478"/>
          <ac:spMkLst>
            <pc:docMk/>
            <pc:sldMk cId="2942461828" sldId="1151"/>
            <ac:spMk id="21" creationId="{2504D81D-7C2A-439F-A94F-7683B34248F0}"/>
          </ac:spMkLst>
        </pc:spChg>
        <pc:spChg chg="del mod">
          <ac:chgData name="Chen, Haihua" userId="5fcf27ec-ad9e-4bed-8faf-af78b42dd109" providerId="ADAL" clId="{76607CEF-3652-41C6-8BB6-C7BD1B59E0C8}" dt="2021-12-17T04:37:37.022" v="384" actId="478"/>
          <ac:spMkLst>
            <pc:docMk/>
            <pc:sldMk cId="2942461828" sldId="1151"/>
            <ac:spMk id="22" creationId="{F5E97E75-6326-4720-9C9E-4519EFAE5AB8}"/>
          </ac:spMkLst>
        </pc:spChg>
        <pc:spChg chg="del">
          <ac:chgData name="Chen, Haihua" userId="5fcf27ec-ad9e-4bed-8faf-af78b42dd109" providerId="ADAL" clId="{76607CEF-3652-41C6-8BB6-C7BD1B59E0C8}" dt="2021-12-17T04:37:37.022" v="384" actId="478"/>
          <ac:spMkLst>
            <pc:docMk/>
            <pc:sldMk cId="2942461828" sldId="1151"/>
            <ac:spMk id="37" creationId="{347C881E-25E0-45BF-B888-C6D557EFE029}"/>
          </ac:spMkLst>
        </pc:spChg>
        <pc:spChg chg="del mod">
          <ac:chgData name="Chen, Haihua" userId="5fcf27ec-ad9e-4bed-8faf-af78b42dd109" providerId="ADAL" clId="{76607CEF-3652-41C6-8BB6-C7BD1B59E0C8}" dt="2021-12-17T04:37:38.950" v="385" actId="478"/>
          <ac:spMkLst>
            <pc:docMk/>
            <pc:sldMk cId="2942461828" sldId="1151"/>
            <ac:spMk id="38" creationId="{94643C6B-2C33-401E-BD94-0D76F4E601B0}"/>
          </ac:spMkLst>
        </pc:spChg>
        <pc:picChg chg="add mod">
          <ac:chgData name="Chen, Haihua" userId="5fcf27ec-ad9e-4bed-8faf-af78b42dd109" providerId="ADAL" clId="{76607CEF-3652-41C6-8BB6-C7BD1B59E0C8}" dt="2021-12-17T04:43:54.739" v="409" actId="1076"/>
          <ac:picMkLst>
            <pc:docMk/>
            <pc:sldMk cId="2942461828" sldId="1151"/>
            <ac:picMk id="3" creationId="{F5DC9266-FB67-48A5-8393-3398DFD1FFEC}"/>
          </ac:picMkLst>
        </pc:picChg>
        <pc:picChg chg="mod">
          <ac:chgData name="Chen, Haihua" userId="5fcf27ec-ad9e-4bed-8faf-af78b42dd109" providerId="ADAL" clId="{76607CEF-3652-41C6-8BB6-C7BD1B59E0C8}" dt="2021-12-17T04:37:32.046" v="383" actId="1076"/>
          <ac:picMkLst>
            <pc:docMk/>
            <pc:sldMk cId="2942461828" sldId="1151"/>
            <ac:picMk id="4" creationId="{66B2F28A-D7D7-4D29-8DA3-8BB7A23D0DDB}"/>
          </ac:picMkLst>
        </pc:picChg>
        <pc:picChg chg="del">
          <ac:chgData name="Chen, Haihua" userId="5fcf27ec-ad9e-4bed-8faf-af78b42dd109" providerId="ADAL" clId="{76607CEF-3652-41C6-8BB6-C7BD1B59E0C8}" dt="2021-12-17T04:37:37.022" v="384" actId="478"/>
          <ac:picMkLst>
            <pc:docMk/>
            <pc:sldMk cId="2942461828" sldId="1151"/>
            <ac:picMk id="10" creationId="{B810A96D-637F-4417-A722-F17AA086F50B}"/>
          </ac:picMkLst>
        </pc:picChg>
        <pc:picChg chg="del">
          <ac:chgData name="Chen, Haihua" userId="5fcf27ec-ad9e-4bed-8faf-af78b42dd109" providerId="ADAL" clId="{76607CEF-3652-41C6-8BB6-C7BD1B59E0C8}" dt="2021-12-17T04:37:37.022" v="384" actId="478"/>
          <ac:picMkLst>
            <pc:docMk/>
            <pc:sldMk cId="2942461828" sldId="1151"/>
            <ac:picMk id="11" creationId="{C4E1FD69-D1C7-42F9-9F48-3B2CC1EDB3D5}"/>
          </ac:picMkLst>
        </pc:picChg>
        <pc:picChg chg="del mod">
          <ac:chgData name="Chen, Haihua" userId="5fcf27ec-ad9e-4bed-8faf-af78b42dd109" providerId="ADAL" clId="{76607CEF-3652-41C6-8BB6-C7BD1B59E0C8}" dt="2021-12-17T04:37:37.022" v="384" actId="478"/>
          <ac:picMkLst>
            <pc:docMk/>
            <pc:sldMk cId="2942461828" sldId="1151"/>
            <ac:picMk id="33" creationId="{BC199E43-F712-466E-9257-82277A4020D9}"/>
          </ac:picMkLst>
        </pc:picChg>
        <pc:picChg chg="del mod">
          <ac:chgData name="Chen, Haihua" userId="5fcf27ec-ad9e-4bed-8faf-af78b42dd109" providerId="ADAL" clId="{76607CEF-3652-41C6-8BB6-C7BD1B59E0C8}" dt="2021-12-17T04:37:37.022" v="384" actId="478"/>
          <ac:picMkLst>
            <pc:docMk/>
            <pc:sldMk cId="2942461828" sldId="1151"/>
            <ac:picMk id="34" creationId="{1E5E1491-CB91-4B2D-85EF-6861CE6CEA93}"/>
          </ac:picMkLst>
        </pc:picChg>
        <pc:picChg chg="del mod">
          <ac:chgData name="Chen, Haihua" userId="5fcf27ec-ad9e-4bed-8faf-af78b42dd109" providerId="ADAL" clId="{76607CEF-3652-41C6-8BB6-C7BD1B59E0C8}" dt="2021-12-17T04:37:37.022" v="384" actId="478"/>
          <ac:picMkLst>
            <pc:docMk/>
            <pc:sldMk cId="2942461828" sldId="1151"/>
            <ac:picMk id="35" creationId="{E17F85F4-98CA-4A64-BEF4-28AF5903914C}"/>
          </ac:picMkLst>
        </pc:picChg>
        <pc:picChg chg="del mod">
          <ac:chgData name="Chen, Haihua" userId="5fcf27ec-ad9e-4bed-8faf-af78b42dd109" providerId="ADAL" clId="{76607CEF-3652-41C6-8BB6-C7BD1B59E0C8}" dt="2021-12-17T04:37:37.022" v="384" actId="478"/>
          <ac:picMkLst>
            <pc:docMk/>
            <pc:sldMk cId="2942461828" sldId="1151"/>
            <ac:picMk id="36" creationId="{B02F30B6-0C57-4BD8-BBC4-42392B2AC071}"/>
          </ac:picMkLst>
        </pc:picChg>
        <pc:picChg chg="del mod">
          <ac:chgData name="Chen, Haihua" userId="5fcf27ec-ad9e-4bed-8faf-af78b42dd109" providerId="ADAL" clId="{76607CEF-3652-41C6-8BB6-C7BD1B59E0C8}" dt="2021-12-17T04:37:37.022" v="384" actId="478"/>
          <ac:picMkLst>
            <pc:docMk/>
            <pc:sldMk cId="2942461828" sldId="1151"/>
            <ac:picMk id="39" creationId="{38141026-DB0C-43B0-8785-E0A402182460}"/>
          </ac:picMkLst>
        </pc:picChg>
        <pc:cxnChg chg="del">
          <ac:chgData name="Chen, Haihua" userId="5fcf27ec-ad9e-4bed-8faf-af78b42dd109" providerId="ADAL" clId="{76607CEF-3652-41C6-8BB6-C7BD1B59E0C8}" dt="2021-12-17T04:37:37.022" v="384" actId="478"/>
          <ac:cxnSpMkLst>
            <pc:docMk/>
            <pc:sldMk cId="2942461828" sldId="1151"/>
            <ac:cxnSpMk id="15" creationId="{4EF3C9D4-B53C-4FBD-8895-8BAD062D3ED2}"/>
          </ac:cxnSpMkLst>
        </pc:cxnChg>
        <pc:cxnChg chg="del mod">
          <ac:chgData name="Chen, Haihua" userId="5fcf27ec-ad9e-4bed-8faf-af78b42dd109" providerId="ADAL" clId="{76607CEF-3652-41C6-8BB6-C7BD1B59E0C8}" dt="2021-12-17T04:37:37.022" v="384" actId="478"/>
          <ac:cxnSpMkLst>
            <pc:docMk/>
            <pc:sldMk cId="2942461828" sldId="1151"/>
            <ac:cxnSpMk id="16" creationId="{C30F0EC4-1C19-4767-A3E0-682AAC8845CC}"/>
          </ac:cxnSpMkLst>
        </pc:cxnChg>
        <pc:cxnChg chg="del">
          <ac:chgData name="Chen, Haihua" userId="5fcf27ec-ad9e-4bed-8faf-af78b42dd109" providerId="ADAL" clId="{76607CEF-3652-41C6-8BB6-C7BD1B59E0C8}" dt="2021-12-17T04:37:37.022" v="384" actId="478"/>
          <ac:cxnSpMkLst>
            <pc:docMk/>
            <pc:sldMk cId="2942461828" sldId="1151"/>
            <ac:cxnSpMk id="17" creationId="{85DE2E2E-4E18-4FB1-B4A9-C914F0883DDE}"/>
          </ac:cxnSpMkLst>
        </pc:cxnChg>
        <pc:cxnChg chg="del">
          <ac:chgData name="Chen, Haihua" userId="5fcf27ec-ad9e-4bed-8faf-af78b42dd109" providerId="ADAL" clId="{76607CEF-3652-41C6-8BB6-C7BD1B59E0C8}" dt="2021-12-17T04:37:37.022" v="384" actId="478"/>
          <ac:cxnSpMkLst>
            <pc:docMk/>
            <pc:sldMk cId="2942461828" sldId="1151"/>
            <ac:cxnSpMk id="19" creationId="{605B9872-D1A0-48A7-A151-C205689BEAC2}"/>
          </ac:cxnSpMkLst>
        </pc:cxnChg>
        <pc:cxnChg chg="del mod">
          <ac:chgData name="Chen, Haihua" userId="5fcf27ec-ad9e-4bed-8faf-af78b42dd109" providerId="ADAL" clId="{76607CEF-3652-41C6-8BB6-C7BD1B59E0C8}" dt="2021-12-17T04:37:37.022" v="384" actId="478"/>
          <ac:cxnSpMkLst>
            <pc:docMk/>
            <pc:sldMk cId="2942461828" sldId="1151"/>
            <ac:cxnSpMk id="31" creationId="{9E4BEF99-5958-4BEB-BC35-5E57D762B64C}"/>
          </ac:cxnSpMkLst>
        </pc:cxnChg>
        <pc:cxnChg chg="del">
          <ac:chgData name="Chen, Haihua" userId="5fcf27ec-ad9e-4bed-8faf-af78b42dd109" providerId="ADAL" clId="{76607CEF-3652-41C6-8BB6-C7BD1B59E0C8}" dt="2021-12-17T04:37:37.022" v="384" actId="478"/>
          <ac:cxnSpMkLst>
            <pc:docMk/>
            <pc:sldMk cId="2942461828" sldId="1151"/>
            <ac:cxnSpMk id="32" creationId="{2A4E57CB-EF7E-43DB-8ED2-E3640F570F3C}"/>
          </ac:cxnSpMkLst>
        </pc:cxnChg>
      </pc:sldChg>
      <pc:sldChg chg="modSp add mod">
        <pc:chgData name="Chen, Haihua" userId="5fcf27ec-ad9e-4bed-8faf-af78b42dd109" providerId="ADAL" clId="{76607CEF-3652-41C6-8BB6-C7BD1B59E0C8}" dt="2021-12-21T05:11:40.854" v="2977" actId="20577"/>
        <pc:sldMkLst>
          <pc:docMk/>
          <pc:sldMk cId="1783633814" sldId="1152"/>
        </pc:sldMkLst>
        <pc:spChg chg="mod">
          <ac:chgData name="Chen, Haihua" userId="5fcf27ec-ad9e-4bed-8faf-af78b42dd109" providerId="ADAL" clId="{76607CEF-3652-41C6-8BB6-C7BD1B59E0C8}" dt="2021-12-17T04:45:13.395" v="420"/>
          <ac:spMkLst>
            <pc:docMk/>
            <pc:sldMk cId="1783633814" sldId="1152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21T05:11:40.854" v="2977" actId="20577"/>
          <ac:spMkLst>
            <pc:docMk/>
            <pc:sldMk cId="1783633814" sldId="1152"/>
            <ac:spMk id="11" creationId="{982C699B-9F13-49A3-B152-58ACEAB51206}"/>
          </ac:spMkLst>
        </pc:spChg>
      </pc:sldChg>
      <pc:sldChg chg="modSp add mod modAnim">
        <pc:chgData name="Chen, Haihua" userId="5fcf27ec-ad9e-4bed-8faf-af78b42dd109" providerId="ADAL" clId="{76607CEF-3652-41C6-8BB6-C7BD1B59E0C8}" dt="2021-12-20T22:49:08.588" v="2911"/>
        <pc:sldMkLst>
          <pc:docMk/>
          <pc:sldMk cId="2189262490" sldId="1156"/>
        </pc:sldMkLst>
        <pc:spChg chg="mod">
          <ac:chgData name="Chen, Haihua" userId="5fcf27ec-ad9e-4bed-8faf-af78b42dd109" providerId="ADAL" clId="{76607CEF-3652-41C6-8BB6-C7BD1B59E0C8}" dt="2021-12-17T17:55:17.643" v="1269"/>
          <ac:spMkLst>
            <pc:docMk/>
            <pc:sldMk cId="2189262490" sldId="1156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20T22:43:51.014" v="2904" actId="20577"/>
          <ac:spMkLst>
            <pc:docMk/>
            <pc:sldMk cId="2189262490" sldId="1156"/>
            <ac:spMk id="17" creationId="{F015BAE3-E2DB-4D30-B195-8DA7476B0B93}"/>
          </ac:spMkLst>
        </pc:spChg>
        <pc:picChg chg="mod">
          <ac:chgData name="Chen, Haihua" userId="5fcf27ec-ad9e-4bed-8faf-af78b42dd109" providerId="ADAL" clId="{76607CEF-3652-41C6-8BB6-C7BD1B59E0C8}" dt="2021-12-17T18:08:50.385" v="1379" actId="1076"/>
          <ac:picMkLst>
            <pc:docMk/>
            <pc:sldMk cId="2189262490" sldId="1156"/>
            <ac:picMk id="16" creationId="{00000000-0000-0000-0000-000000000000}"/>
          </ac:picMkLst>
        </pc:picChg>
      </pc:sldChg>
      <pc:sldChg chg="addSp delSp modSp add mod modAnim">
        <pc:chgData name="Chen, Haihua" userId="5fcf27ec-ad9e-4bed-8faf-af78b42dd109" providerId="ADAL" clId="{76607CEF-3652-41C6-8BB6-C7BD1B59E0C8}" dt="2021-12-21T05:30:37.079" v="2980" actId="115"/>
        <pc:sldMkLst>
          <pc:docMk/>
          <pc:sldMk cId="2108383533" sldId="1157"/>
        </pc:sldMkLst>
        <pc:spChg chg="mod">
          <ac:chgData name="Chen, Haihua" userId="5fcf27ec-ad9e-4bed-8faf-af78b42dd109" providerId="ADAL" clId="{76607CEF-3652-41C6-8BB6-C7BD1B59E0C8}" dt="2021-12-17T17:44:35.309" v="1198"/>
          <ac:spMkLst>
            <pc:docMk/>
            <pc:sldMk cId="2108383533" sldId="1157"/>
            <ac:spMk id="2" creationId="{845BE0D3-C438-4B1E-8C55-7538F2D6EBD4}"/>
          </ac:spMkLst>
        </pc:spChg>
        <pc:spChg chg="add mod">
          <ac:chgData name="Chen, Haihua" userId="5fcf27ec-ad9e-4bed-8faf-af78b42dd109" providerId="ADAL" clId="{76607CEF-3652-41C6-8BB6-C7BD1B59E0C8}" dt="2021-12-20T22:31:49.869" v="2835" actId="20577"/>
          <ac:spMkLst>
            <pc:docMk/>
            <pc:sldMk cId="2108383533" sldId="1157"/>
            <ac:spMk id="9" creationId="{B4536EAD-7432-4A2A-A145-1BD432ACAA1E}"/>
          </ac:spMkLst>
        </pc:spChg>
        <pc:spChg chg="add mod">
          <ac:chgData name="Chen, Haihua" userId="5fcf27ec-ad9e-4bed-8faf-af78b42dd109" providerId="ADAL" clId="{76607CEF-3652-41C6-8BB6-C7BD1B59E0C8}" dt="2021-12-21T05:30:37.079" v="2980" actId="115"/>
          <ac:spMkLst>
            <pc:docMk/>
            <pc:sldMk cId="2108383533" sldId="1157"/>
            <ac:spMk id="12" creationId="{38E3A6F8-B17A-4F77-8734-0B3AB66FE9BA}"/>
          </ac:spMkLst>
        </pc:spChg>
        <pc:picChg chg="mod">
          <ac:chgData name="Chen, Haihua" userId="5fcf27ec-ad9e-4bed-8faf-af78b42dd109" providerId="ADAL" clId="{76607CEF-3652-41C6-8BB6-C7BD1B59E0C8}" dt="2021-12-17T18:03:01.468" v="1308" actId="1076"/>
          <ac:picMkLst>
            <pc:docMk/>
            <pc:sldMk cId="2108383533" sldId="1157"/>
            <ac:picMk id="3" creationId="{FCBF96C3-59B7-4171-BC92-45FBE7449726}"/>
          </ac:picMkLst>
        </pc:picChg>
        <pc:picChg chg="mod">
          <ac:chgData name="Chen, Haihua" userId="5fcf27ec-ad9e-4bed-8faf-af78b42dd109" providerId="ADAL" clId="{76607CEF-3652-41C6-8BB6-C7BD1B59E0C8}" dt="2021-12-17T18:03:15.339" v="1313" actId="1076"/>
          <ac:picMkLst>
            <pc:docMk/>
            <pc:sldMk cId="2108383533" sldId="1157"/>
            <ac:picMk id="8" creationId="{55CA09C5-6B87-4C29-BAB2-A1A135F05537}"/>
          </ac:picMkLst>
        </pc:picChg>
        <pc:picChg chg="add del mod">
          <ac:chgData name="Chen, Haihua" userId="5fcf27ec-ad9e-4bed-8faf-af78b42dd109" providerId="ADAL" clId="{76607CEF-3652-41C6-8BB6-C7BD1B59E0C8}" dt="2021-12-17T17:36:38.950" v="1079" actId="478"/>
          <ac:picMkLst>
            <pc:docMk/>
            <pc:sldMk cId="2108383533" sldId="1157"/>
            <ac:picMk id="9" creationId="{00594F67-9C6E-4605-A876-2FCA9AA91FF4}"/>
          </ac:picMkLst>
        </pc:picChg>
        <pc:picChg chg="add mod">
          <ac:chgData name="Chen, Haihua" userId="5fcf27ec-ad9e-4bed-8faf-af78b42dd109" providerId="ADAL" clId="{76607CEF-3652-41C6-8BB6-C7BD1B59E0C8}" dt="2021-12-17T18:03:02.651" v="1309" actId="1076"/>
          <ac:picMkLst>
            <pc:docMk/>
            <pc:sldMk cId="2108383533" sldId="1157"/>
            <ac:picMk id="11" creationId="{A4EB70CD-2EC8-43A9-9338-41D821850E7E}"/>
          </ac:picMkLst>
        </pc:picChg>
        <pc:picChg chg="add mod">
          <ac:chgData name="Chen, Haihua" userId="5fcf27ec-ad9e-4bed-8faf-af78b42dd109" providerId="ADAL" clId="{76607CEF-3652-41C6-8BB6-C7BD1B59E0C8}" dt="2021-12-17T18:03:14.379" v="1312" actId="1076"/>
          <ac:picMkLst>
            <pc:docMk/>
            <pc:sldMk cId="2108383533" sldId="1157"/>
            <ac:picMk id="14" creationId="{237E2D12-C73B-46B9-A766-FB53E6427D26}"/>
          </ac:picMkLst>
        </pc:picChg>
      </pc:sldChg>
      <pc:sldChg chg="add del">
        <pc:chgData name="Chen, Haihua" userId="5fcf27ec-ad9e-4bed-8faf-af78b42dd109" providerId="ADAL" clId="{76607CEF-3652-41C6-8BB6-C7BD1B59E0C8}" dt="2021-12-17T05:10:34.275" v="766" actId="47"/>
        <pc:sldMkLst>
          <pc:docMk/>
          <pc:sldMk cId="1528978894" sldId="1158"/>
        </pc:sldMkLst>
      </pc:sldChg>
      <pc:sldChg chg="addSp modSp add mod">
        <pc:chgData name="Chen, Haihua" userId="5fcf27ec-ad9e-4bed-8faf-af78b42dd109" providerId="ADAL" clId="{76607CEF-3652-41C6-8BB6-C7BD1B59E0C8}" dt="2021-12-20T22:33:01.671" v="2838" actId="20577"/>
        <pc:sldMkLst>
          <pc:docMk/>
          <pc:sldMk cId="1052482077" sldId="1159"/>
        </pc:sldMkLst>
        <pc:spChg chg="mod">
          <ac:chgData name="Chen, Haihua" userId="5fcf27ec-ad9e-4bed-8faf-af78b42dd109" providerId="ADAL" clId="{76607CEF-3652-41C6-8BB6-C7BD1B59E0C8}" dt="2021-12-17T17:46:47.210" v="1225"/>
          <ac:spMkLst>
            <pc:docMk/>
            <pc:sldMk cId="1052482077" sldId="1159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20T22:32:54.451" v="2837" actId="20577"/>
          <ac:spMkLst>
            <pc:docMk/>
            <pc:sldMk cId="1052482077" sldId="1159"/>
            <ac:spMk id="8" creationId="{A871D9CA-9E54-4A1B-AEF1-18B366EA4649}"/>
          </ac:spMkLst>
        </pc:spChg>
        <pc:spChg chg="add mod">
          <ac:chgData name="Chen, Haihua" userId="5fcf27ec-ad9e-4bed-8faf-af78b42dd109" providerId="ADAL" clId="{76607CEF-3652-41C6-8BB6-C7BD1B59E0C8}" dt="2021-12-20T22:33:01.671" v="2838" actId="20577"/>
          <ac:spMkLst>
            <pc:docMk/>
            <pc:sldMk cId="1052482077" sldId="1159"/>
            <ac:spMk id="11" creationId="{0353AE5E-E99B-46E2-B80E-C54DF186697C}"/>
          </ac:spMkLst>
        </pc:spChg>
        <pc:picChg chg="add mod">
          <ac:chgData name="Chen, Haihua" userId="5fcf27ec-ad9e-4bed-8faf-af78b42dd109" providerId="ADAL" clId="{76607CEF-3652-41C6-8BB6-C7BD1B59E0C8}" dt="2021-12-17T17:46:25.751" v="1222" actId="1076"/>
          <ac:picMkLst>
            <pc:docMk/>
            <pc:sldMk cId="1052482077" sldId="1159"/>
            <ac:picMk id="9" creationId="{94BBB79E-4359-4664-AF3A-9DC2828BBFB3}"/>
          </ac:picMkLst>
        </pc:picChg>
        <pc:picChg chg="add mod">
          <ac:chgData name="Chen, Haihua" userId="5fcf27ec-ad9e-4bed-8faf-af78b42dd109" providerId="ADAL" clId="{76607CEF-3652-41C6-8BB6-C7BD1B59E0C8}" dt="2021-12-17T17:46:27.838" v="1223" actId="1076"/>
          <ac:picMkLst>
            <pc:docMk/>
            <pc:sldMk cId="1052482077" sldId="1159"/>
            <ac:picMk id="10" creationId="{232B4C0E-4616-4308-B858-C87BA1D13B4A}"/>
          </ac:picMkLst>
        </pc:picChg>
      </pc:sldChg>
      <pc:sldChg chg="add del">
        <pc:chgData name="Chen, Haihua" userId="5fcf27ec-ad9e-4bed-8faf-af78b42dd109" providerId="ADAL" clId="{76607CEF-3652-41C6-8BB6-C7BD1B59E0C8}" dt="2021-12-17T17:46:50.065" v="1226" actId="47"/>
        <pc:sldMkLst>
          <pc:docMk/>
          <pc:sldMk cId="2398180352" sldId="1160"/>
        </pc:sldMkLst>
      </pc:sldChg>
      <pc:sldChg chg="modSp add mod">
        <pc:chgData name="Chen, Haihua" userId="5fcf27ec-ad9e-4bed-8faf-af78b42dd109" providerId="ADAL" clId="{76607CEF-3652-41C6-8BB6-C7BD1B59E0C8}" dt="2021-12-20T22:47:37.111" v="2908" actId="115"/>
        <pc:sldMkLst>
          <pc:docMk/>
          <pc:sldMk cId="3335627482" sldId="1161"/>
        </pc:sldMkLst>
        <pc:spChg chg="mod">
          <ac:chgData name="Chen, Haihua" userId="5fcf27ec-ad9e-4bed-8faf-af78b42dd109" providerId="ADAL" clId="{76607CEF-3652-41C6-8BB6-C7BD1B59E0C8}" dt="2021-12-17T17:50:01.236" v="1234"/>
          <ac:spMkLst>
            <pc:docMk/>
            <pc:sldMk cId="3335627482" sldId="1161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20T22:47:37.111" v="2908" actId="115"/>
          <ac:spMkLst>
            <pc:docMk/>
            <pc:sldMk cId="3335627482" sldId="1161"/>
            <ac:spMk id="10" creationId="{2FCBF015-81F0-44A2-B9CD-F9F07DDD1292}"/>
          </ac:spMkLst>
        </pc:spChg>
      </pc:sldChg>
      <pc:sldChg chg="add del">
        <pc:chgData name="Chen, Haihua" userId="5fcf27ec-ad9e-4bed-8faf-af78b42dd109" providerId="ADAL" clId="{76607CEF-3652-41C6-8BB6-C7BD1B59E0C8}" dt="2021-12-17T17:54:38.600" v="1263" actId="47"/>
        <pc:sldMkLst>
          <pc:docMk/>
          <pc:sldMk cId="2942923526" sldId="1162"/>
        </pc:sldMkLst>
      </pc:sldChg>
      <pc:sldChg chg="modSp add mod">
        <pc:chgData name="Chen, Haihua" userId="5fcf27ec-ad9e-4bed-8faf-af78b42dd109" providerId="ADAL" clId="{76607CEF-3652-41C6-8BB6-C7BD1B59E0C8}" dt="2021-12-20T22:44:07.929" v="2906" actId="113"/>
        <pc:sldMkLst>
          <pc:docMk/>
          <pc:sldMk cId="1179421244" sldId="1163"/>
        </pc:sldMkLst>
        <pc:spChg chg="mod">
          <ac:chgData name="Chen, Haihua" userId="5fcf27ec-ad9e-4bed-8faf-af78b42dd109" providerId="ADAL" clId="{76607CEF-3652-41C6-8BB6-C7BD1B59E0C8}" dt="2021-12-17T19:45:40.285" v="1452"/>
          <ac:spMkLst>
            <pc:docMk/>
            <pc:sldMk cId="1179421244" sldId="1163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20T22:44:07.929" v="2906" actId="113"/>
          <ac:spMkLst>
            <pc:docMk/>
            <pc:sldMk cId="1179421244" sldId="1163"/>
            <ac:spMk id="9" creationId="{4B44CF66-0091-4A99-B69D-AF3032875C36}"/>
          </ac:spMkLst>
        </pc:spChg>
      </pc:sldChg>
      <pc:sldChg chg="add del">
        <pc:chgData name="Chen, Haihua" userId="5fcf27ec-ad9e-4bed-8faf-af78b42dd109" providerId="ADAL" clId="{76607CEF-3652-41C6-8BB6-C7BD1B59E0C8}" dt="2021-12-17T19:38:39.160" v="1451" actId="47"/>
        <pc:sldMkLst>
          <pc:docMk/>
          <pc:sldMk cId="3254231150" sldId="1164"/>
        </pc:sldMkLst>
      </pc:sldChg>
      <pc:sldChg chg="delSp modSp add mod">
        <pc:chgData name="Chen, Haihua" userId="5fcf27ec-ad9e-4bed-8faf-af78b42dd109" providerId="ADAL" clId="{76607CEF-3652-41C6-8BB6-C7BD1B59E0C8}" dt="2021-12-17T19:55:49.852" v="1537" actId="108"/>
        <pc:sldMkLst>
          <pc:docMk/>
          <pc:sldMk cId="121941949" sldId="1165"/>
        </pc:sldMkLst>
        <pc:spChg chg="mod">
          <ac:chgData name="Chen, Haihua" userId="5fcf27ec-ad9e-4bed-8faf-af78b42dd109" providerId="ADAL" clId="{76607CEF-3652-41C6-8BB6-C7BD1B59E0C8}" dt="2021-12-17T19:48:31.251" v="1515"/>
          <ac:spMkLst>
            <pc:docMk/>
            <pc:sldMk cId="121941949" sldId="1165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17T19:55:49.852" v="1537" actId="108"/>
          <ac:spMkLst>
            <pc:docMk/>
            <pc:sldMk cId="121941949" sldId="1165"/>
            <ac:spMk id="9" creationId="{A59D42BF-C23D-4C91-9EB2-B4D56FE4F53C}"/>
          </ac:spMkLst>
        </pc:spChg>
        <pc:picChg chg="mod">
          <ac:chgData name="Chen, Haihua" userId="5fcf27ec-ad9e-4bed-8faf-af78b42dd109" providerId="ADAL" clId="{76607CEF-3652-41C6-8BB6-C7BD1B59E0C8}" dt="2021-12-17T19:49:36.044" v="1517" actId="1076"/>
          <ac:picMkLst>
            <pc:docMk/>
            <pc:sldMk cId="121941949" sldId="1165"/>
            <ac:picMk id="10" creationId="{03B1703A-2D73-4B1C-8D9E-08389C8C5C74}"/>
          </ac:picMkLst>
        </pc:picChg>
        <pc:picChg chg="del">
          <ac:chgData name="Chen, Haihua" userId="5fcf27ec-ad9e-4bed-8faf-af78b42dd109" providerId="ADAL" clId="{76607CEF-3652-41C6-8BB6-C7BD1B59E0C8}" dt="2021-12-17T19:45:54.539" v="1454" actId="478"/>
          <ac:picMkLst>
            <pc:docMk/>
            <pc:sldMk cId="121941949" sldId="1165"/>
            <ac:picMk id="11" creationId="{386B5F73-8E23-4C8B-BA05-5754C099B070}"/>
          </ac:picMkLst>
        </pc:picChg>
      </pc:sldChg>
      <pc:sldChg chg="add del">
        <pc:chgData name="Chen, Haihua" userId="5fcf27ec-ad9e-4bed-8faf-af78b42dd109" providerId="ADAL" clId="{76607CEF-3652-41C6-8BB6-C7BD1B59E0C8}" dt="2021-12-17T19:48:00.319" v="1514" actId="47"/>
        <pc:sldMkLst>
          <pc:docMk/>
          <pc:sldMk cId="1328573659" sldId="1166"/>
        </pc:sldMkLst>
      </pc:sldChg>
      <pc:sldChg chg="modSp add mod">
        <pc:chgData name="Chen, Haihua" userId="5fcf27ec-ad9e-4bed-8faf-af78b42dd109" providerId="ADAL" clId="{76607CEF-3652-41C6-8BB6-C7BD1B59E0C8}" dt="2021-12-20T23:02:24.183" v="2935"/>
        <pc:sldMkLst>
          <pc:docMk/>
          <pc:sldMk cId="1880868502" sldId="1167"/>
        </pc:sldMkLst>
        <pc:spChg chg="mod">
          <ac:chgData name="Chen, Haihua" userId="5fcf27ec-ad9e-4bed-8faf-af78b42dd109" providerId="ADAL" clId="{76607CEF-3652-41C6-8BB6-C7BD1B59E0C8}" dt="2021-12-17T20:05:13.884" v="1651"/>
          <ac:spMkLst>
            <pc:docMk/>
            <pc:sldMk cId="1880868502" sldId="1167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20T23:02:24.183" v="2935"/>
          <ac:spMkLst>
            <pc:docMk/>
            <pc:sldMk cId="1880868502" sldId="1167"/>
            <ac:spMk id="8" creationId="{1E0770AA-7998-4670-B05E-B8A93A35DA63}"/>
          </ac:spMkLst>
        </pc:spChg>
      </pc:sldChg>
      <pc:sldChg chg="add del">
        <pc:chgData name="Chen, Haihua" userId="5fcf27ec-ad9e-4bed-8faf-af78b42dd109" providerId="ADAL" clId="{76607CEF-3652-41C6-8BB6-C7BD1B59E0C8}" dt="2021-12-17T19:58:56.811" v="1600" actId="47"/>
        <pc:sldMkLst>
          <pc:docMk/>
          <pc:sldMk cId="2105711513" sldId="1168"/>
        </pc:sldMkLst>
      </pc:sldChg>
      <pc:sldChg chg="addSp modSp add mod">
        <pc:chgData name="Chen, Haihua" userId="5fcf27ec-ad9e-4bed-8faf-af78b42dd109" providerId="ADAL" clId="{76607CEF-3652-41C6-8BB6-C7BD1B59E0C8}" dt="2021-12-20T22:51:57.163" v="2928" actId="20577"/>
        <pc:sldMkLst>
          <pc:docMk/>
          <pc:sldMk cId="179766579" sldId="1170"/>
        </pc:sldMkLst>
        <pc:spChg chg="mod">
          <ac:chgData name="Chen, Haihua" userId="5fcf27ec-ad9e-4bed-8faf-af78b42dd109" providerId="ADAL" clId="{76607CEF-3652-41C6-8BB6-C7BD1B59E0C8}" dt="2021-12-17T20:06:05.756" v="1660"/>
          <ac:spMkLst>
            <pc:docMk/>
            <pc:sldMk cId="179766579" sldId="1170"/>
            <ac:spMk id="2" creationId="{845BE0D3-C438-4B1E-8C55-7538F2D6EBD4}"/>
          </ac:spMkLst>
        </pc:spChg>
        <pc:spChg chg="add mod">
          <ac:chgData name="Chen, Haihua" userId="5fcf27ec-ad9e-4bed-8faf-af78b42dd109" providerId="ADAL" clId="{76607CEF-3652-41C6-8BB6-C7BD1B59E0C8}" dt="2021-12-17T20:09:26.432" v="1690" actId="1076"/>
          <ac:spMkLst>
            <pc:docMk/>
            <pc:sldMk cId="179766579" sldId="1170"/>
            <ac:spMk id="8" creationId="{AC57C21B-A89C-49A5-A13C-C62BBE94F8A3}"/>
          </ac:spMkLst>
        </pc:spChg>
        <pc:spChg chg="add mod">
          <ac:chgData name="Chen, Haihua" userId="5fcf27ec-ad9e-4bed-8faf-af78b42dd109" providerId="ADAL" clId="{76607CEF-3652-41C6-8BB6-C7BD1B59E0C8}" dt="2021-12-20T22:51:57.163" v="2928" actId="20577"/>
          <ac:spMkLst>
            <pc:docMk/>
            <pc:sldMk cId="179766579" sldId="1170"/>
            <ac:spMk id="9" creationId="{7D621C95-6FD7-42E3-8891-7658E44DEFDD}"/>
          </ac:spMkLst>
        </pc:spChg>
        <pc:picChg chg="mod">
          <ac:chgData name="Chen, Haihua" userId="5fcf27ec-ad9e-4bed-8faf-af78b42dd109" providerId="ADAL" clId="{76607CEF-3652-41C6-8BB6-C7BD1B59E0C8}" dt="2021-12-17T20:06:33.352" v="1667" actId="1076"/>
          <ac:picMkLst>
            <pc:docMk/>
            <pc:sldMk cId="179766579" sldId="1170"/>
            <ac:picMk id="3" creationId="{1042C619-13FC-4FFB-8845-804219AC7684}"/>
          </ac:picMkLst>
        </pc:picChg>
      </pc:sldChg>
      <pc:sldChg chg="addSp modSp add mod">
        <pc:chgData name="Chen, Haihua" userId="5fcf27ec-ad9e-4bed-8faf-af78b42dd109" providerId="ADAL" clId="{76607CEF-3652-41C6-8BB6-C7BD1B59E0C8}" dt="2021-12-17T20:08:26.271" v="1689" actId="1076"/>
        <pc:sldMkLst>
          <pc:docMk/>
          <pc:sldMk cId="526845107" sldId="1171"/>
        </pc:sldMkLst>
        <pc:spChg chg="mod">
          <ac:chgData name="Chen, Haihua" userId="5fcf27ec-ad9e-4bed-8faf-af78b42dd109" providerId="ADAL" clId="{76607CEF-3652-41C6-8BB6-C7BD1B59E0C8}" dt="2021-12-17T20:08:14.839" v="1687"/>
          <ac:spMkLst>
            <pc:docMk/>
            <pc:sldMk cId="526845107" sldId="1171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17T20:07:57.141" v="1686" actId="20577"/>
          <ac:spMkLst>
            <pc:docMk/>
            <pc:sldMk cId="526845107" sldId="1171"/>
            <ac:spMk id="12" creationId="{3E29B6F8-04C8-4415-A286-C52F056CCB73}"/>
          </ac:spMkLst>
        </pc:spChg>
        <pc:picChg chg="add mod">
          <ac:chgData name="Chen, Haihua" userId="5fcf27ec-ad9e-4bed-8faf-af78b42dd109" providerId="ADAL" clId="{76607CEF-3652-41C6-8BB6-C7BD1B59E0C8}" dt="2021-12-17T20:07:11.177" v="1676" actId="1076"/>
          <ac:picMkLst>
            <pc:docMk/>
            <pc:sldMk cId="526845107" sldId="1171"/>
            <ac:picMk id="8" creationId="{4B250280-0EF2-491E-806E-1E57FC6FE9EA}"/>
          </ac:picMkLst>
        </pc:picChg>
        <pc:picChg chg="add mod">
          <ac:chgData name="Chen, Haihua" userId="5fcf27ec-ad9e-4bed-8faf-af78b42dd109" providerId="ADAL" clId="{76607CEF-3652-41C6-8BB6-C7BD1B59E0C8}" dt="2021-12-17T20:07:14.016" v="1677" actId="1076"/>
          <ac:picMkLst>
            <pc:docMk/>
            <pc:sldMk cId="526845107" sldId="1171"/>
            <ac:picMk id="9" creationId="{B842D423-1AAD-4096-9051-8B9CABCC57A3}"/>
          </ac:picMkLst>
        </pc:picChg>
        <pc:picChg chg="add mod">
          <ac:chgData name="Chen, Haihua" userId="5fcf27ec-ad9e-4bed-8faf-af78b42dd109" providerId="ADAL" clId="{76607CEF-3652-41C6-8BB6-C7BD1B59E0C8}" dt="2021-12-17T20:08:26.271" v="1689" actId="1076"/>
          <ac:picMkLst>
            <pc:docMk/>
            <pc:sldMk cId="526845107" sldId="1171"/>
            <ac:picMk id="10" creationId="{1654E0E6-B689-4958-9B40-E057A3686BFE}"/>
          </ac:picMkLst>
        </pc:picChg>
      </pc:sldChg>
      <pc:sldChg chg="add del">
        <pc:chgData name="Chen, Haihua" userId="5fcf27ec-ad9e-4bed-8faf-af78b42dd109" providerId="ADAL" clId="{76607CEF-3652-41C6-8BB6-C7BD1B59E0C8}" dt="2021-12-17T20:03:28.527" v="1645" actId="47"/>
        <pc:sldMkLst>
          <pc:docMk/>
          <pc:sldMk cId="1860897665" sldId="1173"/>
        </pc:sldMkLst>
      </pc:sldChg>
      <pc:sldChg chg="modSp add mod">
        <pc:chgData name="Chen, Haihua" userId="5fcf27ec-ad9e-4bed-8faf-af78b42dd109" providerId="ADAL" clId="{76607CEF-3652-41C6-8BB6-C7BD1B59E0C8}" dt="2021-12-18T00:07:21.462" v="2560" actId="1076"/>
        <pc:sldMkLst>
          <pc:docMk/>
          <pc:sldMk cId="1091806432" sldId="1175"/>
        </pc:sldMkLst>
        <pc:spChg chg="mod">
          <ac:chgData name="Chen, Haihua" userId="5fcf27ec-ad9e-4bed-8faf-af78b42dd109" providerId="ADAL" clId="{76607CEF-3652-41C6-8BB6-C7BD1B59E0C8}" dt="2021-12-18T00:05:06.840" v="2550" actId="20577"/>
          <ac:spMkLst>
            <pc:docMk/>
            <pc:sldMk cId="1091806432" sldId="1175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18T00:07:21.462" v="2560" actId="1076"/>
          <ac:spMkLst>
            <pc:docMk/>
            <pc:sldMk cId="1091806432" sldId="1175"/>
            <ac:spMk id="12" creationId="{3E29B6F8-04C8-4415-A286-C52F056CCB73}"/>
          </ac:spMkLst>
        </pc:spChg>
      </pc:sldChg>
      <pc:sldChg chg="modSp add mod modAnim">
        <pc:chgData name="Chen, Haihua" userId="5fcf27ec-ad9e-4bed-8faf-af78b42dd109" providerId="ADAL" clId="{76607CEF-3652-41C6-8BB6-C7BD1B59E0C8}" dt="2021-12-20T23:01:57.233" v="2929"/>
        <pc:sldMkLst>
          <pc:docMk/>
          <pc:sldMk cId="3908707957" sldId="1176"/>
        </pc:sldMkLst>
        <pc:spChg chg="mod">
          <ac:chgData name="Chen, Haihua" userId="5fcf27ec-ad9e-4bed-8faf-af78b42dd109" providerId="ADAL" clId="{76607CEF-3652-41C6-8BB6-C7BD1B59E0C8}" dt="2021-12-17T17:58:00.064" v="1301"/>
          <ac:spMkLst>
            <pc:docMk/>
            <pc:sldMk cId="3908707957" sldId="1176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17T18:09:13.602" v="1385" actId="1076"/>
          <ac:spMkLst>
            <pc:docMk/>
            <pc:sldMk cId="3908707957" sldId="1176"/>
            <ac:spMk id="8" creationId="{00000000-0000-0000-0000-000000000000}"/>
          </ac:spMkLst>
        </pc:spChg>
        <pc:spChg chg="mod">
          <ac:chgData name="Chen, Haihua" userId="5fcf27ec-ad9e-4bed-8faf-af78b42dd109" providerId="ADAL" clId="{76607CEF-3652-41C6-8BB6-C7BD1B59E0C8}" dt="2021-12-17T18:09:08.481" v="1383" actId="1076"/>
          <ac:spMkLst>
            <pc:docMk/>
            <pc:sldMk cId="3908707957" sldId="1176"/>
            <ac:spMk id="17" creationId="{F015BAE3-E2DB-4D30-B195-8DA7476B0B93}"/>
          </ac:spMkLst>
        </pc:spChg>
        <pc:picChg chg="mod">
          <ac:chgData name="Chen, Haihua" userId="5fcf27ec-ad9e-4bed-8faf-af78b42dd109" providerId="ADAL" clId="{76607CEF-3652-41C6-8BB6-C7BD1B59E0C8}" dt="2021-12-17T18:09:15.410" v="1386" actId="1076"/>
          <ac:picMkLst>
            <pc:docMk/>
            <pc:sldMk cId="3908707957" sldId="1176"/>
            <ac:picMk id="3" creationId="{00000000-0000-0000-0000-000000000000}"/>
          </ac:picMkLst>
        </pc:picChg>
      </pc:sldChg>
      <pc:sldChg chg="add del">
        <pc:chgData name="Chen, Haihua" userId="5fcf27ec-ad9e-4bed-8faf-af78b42dd109" providerId="ADAL" clId="{76607CEF-3652-41C6-8BB6-C7BD1B59E0C8}" dt="2021-12-16T03:40:39.399" v="56" actId="47"/>
        <pc:sldMkLst>
          <pc:docMk/>
          <pc:sldMk cId="3903075325" sldId="1177"/>
        </pc:sldMkLst>
      </pc:sldChg>
      <pc:sldChg chg="addSp modSp add mod">
        <pc:chgData name="Chen, Haihua" userId="5fcf27ec-ad9e-4bed-8faf-af78b42dd109" providerId="ADAL" clId="{76607CEF-3652-41C6-8BB6-C7BD1B59E0C8}" dt="2021-12-20T22:18:57.837" v="2616" actId="120"/>
        <pc:sldMkLst>
          <pc:docMk/>
          <pc:sldMk cId="3932923030" sldId="1232"/>
        </pc:sldMkLst>
        <pc:spChg chg="mod">
          <ac:chgData name="Chen, Haihua" userId="5fcf27ec-ad9e-4bed-8faf-af78b42dd109" providerId="ADAL" clId="{76607CEF-3652-41C6-8BB6-C7BD1B59E0C8}" dt="2021-12-17T04:15:51.021" v="174"/>
          <ac:spMkLst>
            <pc:docMk/>
            <pc:sldMk cId="3932923030" sldId="1232"/>
            <ac:spMk id="2" creationId="{845BE0D3-C438-4B1E-8C55-7538F2D6EBD4}"/>
          </ac:spMkLst>
        </pc:spChg>
        <pc:spChg chg="add mod">
          <ac:chgData name="Chen, Haihua" userId="5fcf27ec-ad9e-4bed-8faf-af78b42dd109" providerId="ADAL" clId="{76607CEF-3652-41C6-8BB6-C7BD1B59E0C8}" dt="2021-12-20T22:15:25.159" v="2579" actId="1076"/>
          <ac:spMkLst>
            <pc:docMk/>
            <pc:sldMk cId="3932923030" sldId="1232"/>
            <ac:spMk id="3" creationId="{5F7697A8-B76F-4923-836A-FEA98A414E24}"/>
          </ac:spMkLst>
        </pc:spChg>
        <pc:spChg chg="add mod">
          <ac:chgData name="Chen, Haihua" userId="5fcf27ec-ad9e-4bed-8faf-af78b42dd109" providerId="ADAL" clId="{76607CEF-3652-41C6-8BB6-C7BD1B59E0C8}" dt="2021-12-20T22:18:57.837" v="2616" actId="120"/>
          <ac:spMkLst>
            <pc:docMk/>
            <pc:sldMk cId="3932923030" sldId="1232"/>
            <ac:spMk id="11" creationId="{D97E2BAA-6A5E-4121-9044-B4D09A994B09}"/>
          </ac:spMkLst>
        </pc:spChg>
        <pc:picChg chg="mod">
          <ac:chgData name="Chen, Haihua" userId="5fcf27ec-ad9e-4bed-8faf-af78b42dd109" providerId="ADAL" clId="{76607CEF-3652-41C6-8BB6-C7BD1B59E0C8}" dt="2021-12-17T04:15:57.971" v="178" actId="14100"/>
          <ac:picMkLst>
            <pc:docMk/>
            <pc:sldMk cId="3932923030" sldId="1232"/>
            <ac:picMk id="10" creationId="{E38F7204-6017-4455-83EF-A04D035C3112}"/>
          </ac:picMkLst>
        </pc:picChg>
      </pc:sldChg>
      <pc:sldChg chg="modSp add mod">
        <pc:chgData name="Chen, Haihua" userId="5fcf27ec-ad9e-4bed-8faf-af78b42dd109" providerId="ADAL" clId="{76607CEF-3652-41C6-8BB6-C7BD1B59E0C8}" dt="2021-12-17T04:16:07.233" v="179" actId="1076"/>
        <pc:sldMkLst>
          <pc:docMk/>
          <pc:sldMk cId="1005247504" sldId="1233"/>
        </pc:sldMkLst>
        <pc:spChg chg="mod">
          <ac:chgData name="Chen, Haihua" userId="5fcf27ec-ad9e-4bed-8faf-af78b42dd109" providerId="ADAL" clId="{76607CEF-3652-41C6-8BB6-C7BD1B59E0C8}" dt="2021-12-17T04:16:07.233" v="179" actId="1076"/>
          <ac:spMkLst>
            <pc:docMk/>
            <pc:sldMk cId="1005247504" sldId="1233"/>
            <ac:spMk id="2" creationId="{2236033B-82D1-F34B-99BD-644C50FD7404}"/>
          </ac:spMkLst>
        </pc:spChg>
      </pc:sldChg>
      <pc:sldChg chg="addSp delSp modSp add mod">
        <pc:chgData name="Chen, Haihua" userId="5fcf27ec-ad9e-4bed-8faf-af78b42dd109" providerId="ADAL" clId="{76607CEF-3652-41C6-8BB6-C7BD1B59E0C8}" dt="2021-12-20T22:19:04.308" v="2617" actId="404"/>
        <pc:sldMkLst>
          <pc:docMk/>
          <pc:sldMk cId="3275794722" sldId="1234"/>
        </pc:sldMkLst>
        <pc:spChg chg="mod">
          <ac:chgData name="Chen, Haihua" userId="5fcf27ec-ad9e-4bed-8faf-af78b42dd109" providerId="ADAL" clId="{76607CEF-3652-41C6-8BB6-C7BD1B59E0C8}" dt="2021-12-20T22:18:17.143" v="2609" actId="1076"/>
          <ac:spMkLst>
            <pc:docMk/>
            <pc:sldMk cId="3275794722" sldId="1234"/>
            <ac:spMk id="3" creationId="{5F7697A8-B76F-4923-836A-FEA98A414E24}"/>
          </ac:spMkLst>
        </pc:spChg>
        <pc:spChg chg="add mod">
          <ac:chgData name="Chen, Haihua" userId="5fcf27ec-ad9e-4bed-8faf-af78b42dd109" providerId="ADAL" clId="{76607CEF-3652-41C6-8BB6-C7BD1B59E0C8}" dt="2021-12-20T22:19:04.308" v="2617" actId="404"/>
          <ac:spMkLst>
            <pc:docMk/>
            <pc:sldMk cId="3275794722" sldId="1234"/>
            <ac:spMk id="10" creationId="{6BE9DEA1-2C2E-4B5B-977D-F1FD4D0492D2}"/>
          </ac:spMkLst>
        </pc:spChg>
        <pc:picChg chg="add mod">
          <ac:chgData name="Chen, Haihua" userId="5fcf27ec-ad9e-4bed-8faf-af78b42dd109" providerId="ADAL" clId="{76607CEF-3652-41C6-8BB6-C7BD1B59E0C8}" dt="2021-12-20T22:17:38.573" v="2601" actId="14100"/>
          <ac:picMkLst>
            <pc:docMk/>
            <pc:sldMk cId="3275794722" sldId="1234"/>
            <ac:picMk id="7" creationId="{9193D799-F419-4133-B22C-402FCEF576B6}"/>
          </ac:picMkLst>
        </pc:picChg>
        <pc:picChg chg="del mod">
          <ac:chgData name="Chen, Haihua" userId="5fcf27ec-ad9e-4bed-8faf-af78b42dd109" providerId="ADAL" clId="{76607CEF-3652-41C6-8BB6-C7BD1B59E0C8}" dt="2021-12-17T04:16:48.932" v="182" actId="478"/>
          <ac:picMkLst>
            <pc:docMk/>
            <pc:sldMk cId="3275794722" sldId="1234"/>
            <ac:picMk id="10" creationId="{E38F7204-6017-4455-83EF-A04D035C3112}"/>
          </ac:picMkLst>
        </pc:picChg>
      </pc:sldChg>
      <pc:sldChg chg="modSp add mod">
        <pc:chgData name="Chen, Haihua" userId="5fcf27ec-ad9e-4bed-8faf-af78b42dd109" providerId="ADAL" clId="{76607CEF-3652-41C6-8BB6-C7BD1B59E0C8}" dt="2021-12-20T22:39:31.835" v="2870" actId="1076"/>
        <pc:sldMkLst>
          <pc:docMk/>
          <pc:sldMk cId="197408553" sldId="1235"/>
        </pc:sldMkLst>
        <pc:spChg chg="mod">
          <ac:chgData name="Chen, Haihua" userId="5fcf27ec-ad9e-4bed-8faf-af78b42dd109" providerId="ADAL" clId="{76607CEF-3652-41C6-8BB6-C7BD1B59E0C8}" dt="2021-12-20T22:39:31.835" v="2870" actId="1076"/>
          <ac:spMkLst>
            <pc:docMk/>
            <pc:sldMk cId="197408553" sldId="1235"/>
            <ac:spMk id="3" creationId="{1AFC8BBB-8385-44A4-A561-644A9159322B}"/>
          </ac:spMkLst>
        </pc:spChg>
      </pc:sldChg>
      <pc:sldChg chg="addSp delSp modSp add mod">
        <pc:chgData name="Chen, Haihua" userId="5fcf27ec-ad9e-4bed-8faf-af78b42dd109" providerId="ADAL" clId="{76607CEF-3652-41C6-8BB6-C7BD1B59E0C8}" dt="2021-12-17T18:07:22.961" v="1354" actId="1076"/>
        <pc:sldMkLst>
          <pc:docMk/>
          <pc:sldMk cId="17713636" sldId="1236"/>
        </pc:sldMkLst>
        <pc:spChg chg="mod">
          <ac:chgData name="Chen, Haihua" userId="5fcf27ec-ad9e-4bed-8faf-af78b42dd109" providerId="ADAL" clId="{76607CEF-3652-41C6-8BB6-C7BD1B59E0C8}" dt="2021-12-17T18:07:20.533" v="1353" actId="403"/>
          <ac:spMkLst>
            <pc:docMk/>
            <pc:sldMk cId="17713636" sldId="1236"/>
            <ac:spMk id="8" creationId="{6B64EC2B-6CEF-4BB7-BDE6-2C219C8C2DE2}"/>
          </ac:spMkLst>
        </pc:spChg>
        <pc:picChg chg="add mod">
          <ac:chgData name="Chen, Haihua" userId="5fcf27ec-ad9e-4bed-8faf-af78b42dd109" providerId="ADAL" clId="{76607CEF-3652-41C6-8BB6-C7BD1B59E0C8}" dt="2021-12-17T18:07:22.961" v="1354" actId="1076"/>
          <ac:picMkLst>
            <pc:docMk/>
            <pc:sldMk cId="17713636" sldId="1236"/>
            <ac:picMk id="2" creationId="{F683BE09-8363-42E6-91B8-D95DC43C998A}"/>
          </ac:picMkLst>
        </pc:picChg>
        <pc:picChg chg="del">
          <ac:chgData name="Chen, Haihua" userId="5fcf27ec-ad9e-4bed-8faf-af78b42dd109" providerId="ADAL" clId="{76607CEF-3652-41C6-8BB6-C7BD1B59E0C8}" dt="2021-12-17T04:53:07.799" v="568" actId="478"/>
          <ac:picMkLst>
            <pc:docMk/>
            <pc:sldMk cId="17713636" sldId="1236"/>
            <ac:picMk id="3" creationId="{350098AF-0040-4994-B4F3-D027D4CA26B5}"/>
          </ac:picMkLst>
        </pc:picChg>
        <pc:picChg chg="del">
          <ac:chgData name="Chen, Haihua" userId="5fcf27ec-ad9e-4bed-8faf-af78b42dd109" providerId="ADAL" clId="{76607CEF-3652-41C6-8BB6-C7BD1B59E0C8}" dt="2021-12-17T04:53:08.350" v="569" actId="478"/>
          <ac:picMkLst>
            <pc:docMk/>
            <pc:sldMk cId="17713636" sldId="1236"/>
            <ac:picMk id="5" creationId="{93A9F2B0-1C6C-44A6-A6EA-E990CE820907}"/>
          </ac:picMkLst>
        </pc:picChg>
      </pc:sldChg>
      <pc:sldChg chg="addSp delSp modSp add mod">
        <pc:chgData name="Chen, Haihua" userId="5fcf27ec-ad9e-4bed-8faf-af78b42dd109" providerId="ADAL" clId="{76607CEF-3652-41C6-8BB6-C7BD1B59E0C8}" dt="2021-12-17T18:07:30.777" v="1357" actId="1076"/>
        <pc:sldMkLst>
          <pc:docMk/>
          <pc:sldMk cId="615526320" sldId="1237"/>
        </pc:sldMkLst>
        <pc:spChg chg="mod">
          <ac:chgData name="Chen, Haihua" userId="5fcf27ec-ad9e-4bed-8faf-af78b42dd109" providerId="ADAL" clId="{76607CEF-3652-41C6-8BB6-C7BD1B59E0C8}" dt="2021-12-17T18:07:26.406" v="1355" actId="403"/>
          <ac:spMkLst>
            <pc:docMk/>
            <pc:sldMk cId="615526320" sldId="1237"/>
            <ac:spMk id="8" creationId="{6B64EC2B-6CEF-4BB7-BDE6-2C219C8C2DE2}"/>
          </ac:spMkLst>
        </pc:spChg>
        <pc:picChg chg="del">
          <ac:chgData name="Chen, Haihua" userId="5fcf27ec-ad9e-4bed-8faf-af78b42dd109" providerId="ADAL" clId="{76607CEF-3652-41C6-8BB6-C7BD1B59E0C8}" dt="2021-12-17T04:56:45.368" v="669" actId="478"/>
          <ac:picMkLst>
            <pc:docMk/>
            <pc:sldMk cId="615526320" sldId="1237"/>
            <ac:picMk id="3" creationId="{350098AF-0040-4994-B4F3-D027D4CA26B5}"/>
          </ac:picMkLst>
        </pc:picChg>
        <pc:picChg chg="add mod">
          <ac:chgData name="Chen, Haihua" userId="5fcf27ec-ad9e-4bed-8faf-af78b42dd109" providerId="ADAL" clId="{76607CEF-3652-41C6-8BB6-C7BD1B59E0C8}" dt="2021-12-17T18:07:29.066" v="1356" actId="1076"/>
          <ac:picMkLst>
            <pc:docMk/>
            <pc:sldMk cId="615526320" sldId="1237"/>
            <ac:picMk id="4" creationId="{F975A61B-946E-4AA1-A66D-8EB0F628A24A}"/>
          </ac:picMkLst>
        </pc:picChg>
        <pc:picChg chg="del">
          <ac:chgData name="Chen, Haihua" userId="5fcf27ec-ad9e-4bed-8faf-af78b42dd109" providerId="ADAL" clId="{76607CEF-3652-41C6-8BB6-C7BD1B59E0C8}" dt="2021-12-17T04:56:47.201" v="670" actId="478"/>
          <ac:picMkLst>
            <pc:docMk/>
            <pc:sldMk cId="615526320" sldId="1237"/>
            <ac:picMk id="5" creationId="{93A9F2B0-1C6C-44A6-A6EA-E990CE820907}"/>
          </ac:picMkLst>
        </pc:picChg>
        <pc:picChg chg="add mod">
          <ac:chgData name="Chen, Haihua" userId="5fcf27ec-ad9e-4bed-8faf-af78b42dd109" providerId="ADAL" clId="{76607CEF-3652-41C6-8BB6-C7BD1B59E0C8}" dt="2021-12-17T18:07:30.777" v="1357" actId="1076"/>
          <ac:picMkLst>
            <pc:docMk/>
            <pc:sldMk cId="615526320" sldId="1237"/>
            <ac:picMk id="10" creationId="{B3E2D13A-4AB3-4DF6-932C-D22A7900DDB1}"/>
          </ac:picMkLst>
        </pc:picChg>
      </pc:sldChg>
      <pc:sldChg chg="addSp delSp modSp add mod">
        <pc:chgData name="Chen, Haihua" userId="5fcf27ec-ad9e-4bed-8faf-af78b42dd109" providerId="ADAL" clId="{76607CEF-3652-41C6-8BB6-C7BD1B59E0C8}" dt="2021-12-17T18:07:37.394" v="1359" actId="1076"/>
        <pc:sldMkLst>
          <pc:docMk/>
          <pc:sldMk cId="2795009550" sldId="1238"/>
        </pc:sldMkLst>
        <pc:spChg chg="mod">
          <ac:chgData name="Chen, Haihua" userId="5fcf27ec-ad9e-4bed-8faf-af78b42dd109" providerId="ADAL" clId="{76607CEF-3652-41C6-8BB6-C7BD1B59E0C8}" dt="2021-12-17T18:07:35.562" v="1358" actId="403"/>
          <ac:spMkLst>
            <pc:docMk/>
            <pc:sldMk cId="2795009550" sldId="1238"/>
            <ac:spMk id="8" creationId="{6B64EC2B-6CEF-4BB7-BDE6-2C219C8C2DE2}"/>
          </ac:spMkLst>
        </pc:spChg>
        <pc:picChg chg="add mod">
          <ac:chgData name="Chen, Haihua" userId="5fcf27ec-ad9e-4bed-8faf-af78b42dd109" providerId="ADAL" clId="{76607CEF-3652-41C6-8BB6-C7BD1B59E0C8}" dt="2021-12-17T18:07:37.394" v="1359" actId="1076"/>
          <ac:picMkLst>
            <pc:docMk/>
            <pc:sldMk cId="2795009550" sldId="1238"/>
            <ac:picMk id="3" creationId="{55777300-D559-4975-A1C9-1CBC7D5DF36C}"/>
          </ac:picMkLst>
        </pc:picChg>
        <pc:picChg chg="del">
          <ac:chgData name="Chen, Haihua" userId="5fcf27ec-ad9e-4bed-8faf-af78b42dd109" providerId="ADAL" clId="{76607CEF-3652-41C6-8BB6-C7BD1B59E0C8}" dt="2021-12-17T05:01:56.680" v="760" actId="478"/>
          <ac:picMkLst>
            <pc:docMk/>
            <pc:sldMk cId="2795009550" sldId="1238"/>
            <ac:picMk id="4" creationId="{F975A61B-946E-4AA1-A66D-8EB0F628A24A}"/>
          </ac:picMkLst>
        </pc:picChg>
        <pc:picChg chg="del">
          <ac:chgData name="Chen, Haihua" userId="5fcf27ec-ad9e-4bed-8faf-af78b42dd109" providerId="ADAL" clId="{76607CEF-3652-41C6-8BB6-C7BD1B59E0C8}" dt="2021-12-17T05:01:57.149" v="761" actId="478"/>
          <ac:picMkLst>
            <pc:docMk/>
            <pc:sldMk cId="2795009550" sldId="1238"/>
            <ac:picMk id="10" creationId="{B3E2D13A-4AB3-4DF6-932C-D22A7900DDB1}"/>
          </ac:picMkLst>
        </pc:picChg>
      </pc:sldChg>
      <pc:sldChg chg="addSp delSp modSp add mod setBg">
        <pc:chgData name="Chen, Haihua" userId="5fcf27ec-ad9e-4bed-8faf-af78b42dd109" providerId="ADAL" clId="{76607CEF-3652-41C6-8BB6-C7BD1B59E0C8}" dt="2021-12-17T18:07:45.642" v="1362" actId="1076"/>
        <pc:sldMkLst>
          <pc:docMk/>
          <pc:sldMk cId="3252882274" sldId="1239"/>
        </pc:sldMkLst>
        <pc:spChg chg="mod">
          <ac:chgData name="Chen, Haihua" userId="5fcf27ec-ad9e-4bed-8faf-af78b42dd109" providerId="ADAL" clId="{76607CEF-3652-41C6-8BB6-C7BD1B59E0C8}" dt="2021-12-17T18:07:40.980" v="1360" actId="403"/>
          <ac:spMkLst>
            <pc:docMk/>
            <pc:sldMk cId="3252882274" sldId="1239"/>
            <ac:spMk id="8" creationId="{6B64EC2B-6CEF-4BB7-BDE6-2C219C8C2DE2}"/>
          </ac:spMkLst>
        </pc:spChg>
        <pc:spChg chg="mod">
          <ac:chgData name="Chen, Haihua" userId="5fcf27ec-ad9e-4bed-8faf-af78b42dd109" providerId="ADAL" clId="{76607CEF-3652-41C6-8BB6-C7BD1B59E0C8}" dt="2021-12-17T18:05:19.593" v="1322"/>
          <ac:spMkLst>
            <pc:docMk/>
            <pc:sldMk cId="3252882274" sldId="1239"/>
            <ac:spMk id="71683" creationId="{65BE4978-F74A-4C80-A630-BC5154B6C0CC}"/>
          </ac:spMkLst>
        </pc:spChg>
        <pc:spChg chg="mod">
          <ac:chgData name="Chen, Haihua" userId="5fcf27ec-ad9e-4bed-8faf-af78b42dd109" providerId="ADAL" clId="{76607CEF-3652-41C6-8BB6-C7BD1B59E0C8}" dt="2021-12-17T18:05:19.593" v="1322"/>
          <ac:spMkLst>
            <pc:docMk/>
            <pc:sldMk cId="3252882274" sldId="1239"/>
            <ac:spMk id="71684" creationId="{3F40E1E9-4093-4125-94D9-141DE7FDBBFA}"/>
          </ac:spMkLst>
        </pc:spChg>
        <pc:picChg chg="add mod">
          <ac:chgData name="Chen, Haihua" userId="5fcf27ec-ad9e-4bed-8faf-af78b42dd109" providerId="ADAL" clId="{76607CEF-3652-41C6-8BB6-C7BD1B59E0C8}" dt="2021-12-17T18:07:42.952" v="1361" actId="1076"/>
          <ac:picMkLst>
            <pc:docMk/>
            <pc:sldMk cId="3252882274" sldId="1239"/>
            <ac:picMk id="3" creationId="{09714C1E-3EB3-4A55-94B1-169B23677FE0}"/>
          </ac:picMkLst>
        </pc:picChg>
        <pc:picChg chg="del">
          <ac:chgData name="Chen, Haihua" userId="5fcf27ec-ad9e-4bed-8faf-af78b42dd109" providerId="ADAL" clId="{76607CEF-3652-41C6-8BB6-C7BD1B59E0C8}" dt="2021-12-17T05:13:08.912" v="820" actId="478"/>
          <ac:picMkLst>
            <pc:docMk/>
            <pc:sldMk cId="3252882274" sldId="1239"/>
            <ac:picMk id="4" creationId="{F975A61B-946E-4AA1-A66D-8EB0F628A24A}"/>
          </ac:picMkLst>
        </pc:picChg>
        <pc:picChg chg="add mod">
          <ac:chgData name="Chen, Haihua" userId="5fcf27ec-ad9e-4bed-8faf-af78b42dd109" providerId="ADAL" clId="{76607CEF-3652-41C6-8BB6-C7BD1B59E0C8}" dt="2021-12-17T18:07:45.642" v="1362" actId="1076"/>
          <ac:picMkLst>
            <pc:docMk/>
            <pc:sldMk cId="3252882274" sldId="1239"/>
            <ac:picMk id="9" creationId="{157737AD-EEAE-44E0-8853-DAECA2F8F622}"/>
          </ac:picMkLst>
        </pc:picChg>
        <pc:picChg chg="del">
          <ac:chgData name="Chen, Haihua" userId="5fcf27ec-ad9e-4bed-8faf-af78b42dd109" providerId="ADAL" clId="{76607CEF-3652-41C6-8BB6-C7BD1B59E0C8}" dt="2021-12-17T05:13:09.653" v="821" actId="478"/>
          <ac:picMkLst>
            <pc:docMk/>
            <pc:sldMk cId="3252882274" sldId="1239"/>
            <ac:picMk id="10" creationId="{B3E2D13A-4AB3-4DF6-932C-D22A7900DDB1}"/>
          </ac:picMkLst>
        </pc:picChg>
      </pc:sldChg>
      <pc:sldChg chg="addSp delSp modSp add mod">
        <pc:chgData name="Chen, Haihua" userId="5fcf27ec-ad9e-4bed-8faf-af78b42dd109" providerId="ADAL" clId="{76607CEF-3652-41C6-8BB6-C7BD1B59E0C8}" dt="2021-12-17T18:07:51.706" v="1364" actId="1076"/>
        <pc:sldMkLst>
          <pc:docMk/>
          <pc:sldMk cId="3265055327" sldId="1240"/>
        </pc:sldMkLst>
        <pc:spChg chg="mod">
          <ac:chgData name="Chen, Haihua" userId="5fcf27ec-ad9e-4bed-8faf-af78b42dd109" providerId="ADAL" clId="{76607CEF-3652-41C6-8BB6-C7BD1B59E0C8}" dt="2021-12-17T18:07:50.003" v="1363" actId="403"/>
          <ac:spMkLst>
            <pc:docMk/>
            <pc:sldMk cId="3265055327" sldId="1240"/>
            <ac:spMk id="8" creationId="{6B64EC2B-6CEF-4BB7-BDE6-2C219C8C2DE2}"/>
          </ac:spMkLst>
        </pc:spChg>
        <pc:picChg chg="del">
          <ac:chgData name="Chen, Haihua" userId="5fcf27ec-ad9e-4bed-8faf-af78b42dd109" providerId="ADAL" clId="{76607CEF-3652-41C6-8BB6-C7BD1B59E0C8}" dt="2021-12-17T05:17:02.613" v="857" actId="478"/>
          <ac:picMkLst>
            <pc:docMk/>
            <pc:sldMk cId="3265055327" sldId="1240"/>
            <ac:picMk id="3" creationId="{09714C1E-3EB3-4A55-94B1-169B23677FE0}"/>
          </ac:picMkLst>
        </pc:picChg>
        <pc:picChg chg="add mod">
          <ac:chgData name="Chen, Haihua" userId="5fcf27ec-ad9e-4bed-8faf-af78b42dd109" providerId="ADAL" clId="{76607CEF-3652-41C6-8BB6-C7BD1B59E0C8}" dt="2021-12-17T18:07:51.706" v="1364" actId="1076"/>
          <ac:picMkLst>
            <pc:docMk/>
            <pc:sldMk cId="3265055327" sldId="1240"/>
            <ac:picMk id="4" creationId="{D866411A-C14F-4583-A188-B6E0DEF5668E}"/>
          </ac:picMkLst>
        </pc:picChg>
        <pc:picChg chg="del">
          <ac:chgData name="Chen, Haihua" userId="5fcf27ec-ad9e-4bed-8faf-af78b42dd109" providerId="ADAL" clId="{76607CEF-3652-41C6-8BB6-C7BD1B59E0C8}" dt="2021-12-17T05:17:03.242" v="858" actId="478"/>
          <ac:picMkLst>
            <pc:docMk/>
            <pc:sldMk cId="3265055327" sldId="1240"/>
            <ac:picMk id="9" creationId="{157737AD-EEAE-44E0-8853-DAECA2F8F622}"/>
          </ac:picMkLst>
        </pc:picChg>
      </pc:sldChg>
      <pc:sldChg chg="addSp delSp modSp add mod modNotesTx">
        <pc:chgData name="Chen, Haihua" userId="5fcf27ec-ad9e-4bed-8faf-af78b42dd109" providerId="ADAL" clId="{76607CEF-3652-41C6-8BB6-C7BD1B59E0C8}" dt="2021-12-21T05:24:07.130" v="2979"/>
        <pc:sldMkLst>
          <pc:docMk/>
          <pc:sldMk cId="1902451964" sldId="1241"/>
        </pc:sldMkLst>
        <pc:spChg chg="mod">
          <ac:chgData name="Chen, Haihua" userId="5fcf27ec-ad9e-4bed-8faf-af78b42dd109" providerId="ADAL" clId="{76607CEF-3652-41C6-8BB6-C7BD1B59E0C8}" dt="2021-12-17T18:08:02.605" v="1366" actId="255"/>
          <ac:spMkLst>
            <pc:docMk/>
            <pc:sldMk cId="1902451964" sldId="1241"/>
            <ac:spMk id="8" creationId="{6B64EC2B-6CEF-4BB7-BDE6-2C219C8C2DE2}"/>
          </ac:spMkLst>
        </pc:spChg>
        <pc:spChg chg="add del mod">
          <ac:chgData name="Chen, Haihua" userId="5fcf27ec-ad9e-4bed-8faf-af78b42dd109" providerId="ADAL" clId="{76607CEF-3652-41C6-8BB6-C7BD1B59E0C8}" dt="2021-12-17T17:42:41.246" v="1128"/>
          <ac:spMkLst>
            <pc:docMk/>
            <pc:sldMk cId="1902451964" sldId="1241"/>
            <ac:spMk id="12" creationId="{16D9D44B-5B5C-4C65-B5D1-CE54689781F4}"/>
          </ac:spMkLst>
        </pc:spChg>
        <pc:spChg chg="add mod">
          <ac:chgData name="Chen, Haihua" userId="5fcf27ec-ad9e-4bed-8faf-af78b42dd109" providerId="ADAL" clId="{76607CEF-3652-41C6-8BB6-C7BD1B59E0C8}" dt="2021-12-17T17:44:16.251" v="1197" actId="207"/>
          <ac:spMkLst>
            <pc:docMk/>
            <pc:sldMk cId="1902451964" sldId="1241"/>
            <ac:spMk id="13" creationId="{45FC7B14-0D8F-4A04-8D52-E274F3DB7E72}"/>
          </ac:spMkLst>
        </pc:spChg>
        <pc:picChg chg="add mod">
          <ac:chgData name="Chen, Haihua" userId="5fcf27ec-ad9e-4bed-8faf-af78b42dd109" providerId="ADAL" clId="{76607CEF-3652-41C6-8BB6-C7BD1B59E0C8}" dt="2021-12-17T18:08:07.066" v="1368" actId="14100"/>
          <ac:picMkLst>
            <pc:docMk/>
            <pc:sldMk cId="1902451964" sldId="1241"/>
            <ac:picMk id="3" creationId="{614AD2C6-15A9-4FE7-9387-D1ED273CD5B0}"/>
          </ac:picMkLst>
        </pc:picChg>
        <pc:picChg chg="del">
          <ac:chgData name="Chen, Haihua" userId="5fcf27ec-ad9e-4bed-8faf-af78b42dd109" providerId="ADAL" clId="{76607CEF-3652-41C6-8BB6-C7BD1B59E0C8}" dt="2021-12-17T16:17:17.439" v="875" actId="478"/>
          <ac:picMkLst>
            <pc:docMk/>
            <pc:sldMk cId="1902451964" sldId="1241"/>
            <ac:picMk id="4" creationId="{D866411A-C14F-4583-A188-B6E0DEF5668E}"/>
          </ac:picMkLst>
        </pc:picChg>
        <pc:picChg chg="add mod">
          <ac:chgData name="Chen, Haihua" userId="5fcf27ec-ad9e-4bed-8faf-af78b42dd109" providerId="ADAL" clId="{76607CEF-3652-41C6-8BB6-C7BD1B59E0C8}" dt="2021-12-17T17:42:28.487" v="1125" actId="1076"/>
          <ac:picMkLst>
            <pc:docMk/>
            <pc:sldMk cId="1902451964" sldId="1241"/>
            <ac:picMk id="9" creationId="{69C4C68C-53AB-475D-B2C1-EBE276906C9C}"/>
          </ac:picMkLst>
        </pc:picChg>
        <pc:picChg chg="add mod">
          <ac:chgData name="Chen, Haihua" userId="5fcf27ec-ad9e-4bed-8faf-af78b42dd109" providerId="ADAL" clId="{76607CEF-3652-41C6-8BB6-C7BD1B59E0C8}" dt="2021-12-17T18:08:09.977" v="1370" actId="14100"/>
          <ac:picMkLst>
            <pc:docMk/>
            <pc:sldMk cId="1902451964" sldId="1241"/>
            <ac:picMk id="11" creationId="{9B79E9A2-006B-4417-BF4B-C741006CCAB0}"/>
          </ac:picMkLst>
        </pc:picChg>
      </pc:sldChg>
      <pc:sldChg chg="modSp add mod">
        <pc:chgData name="Chen, Haihua" userId="5fcf27ec-ad9e-4bed-8faf-af78b42dd109" providerId="ADAL" clId="{76607CEF-3652-41C6-8BB6-C7BD1B59E0C8}" dt="2021-12-17T20:45:47.503" v="1934" actId="255"/>
        <pc:sldMkLst>
          <pc:docMk/>
          <pc:sldMk cId="882146141" sldId="1242"/>
        </pc:sldMkLst>
        <pc:spChg chg="mod">
          <ac:chgData name="Chen, Haihua" userId="5fcf27ec-ad9e-4bed-8faf-af78b42dd109" providerId="ADAL" clId="{76607CEF-3652-41C6-8BB6-C7BD1B59E0C8}" dt="2021-12-17T20:45:47.503" v="1934" actId="255"/>
          <ac:spMkLst>
            <pc:docMk/>
            <pc:sldMk cId="882146141" sldId="1242"/>
            <ac:spMk id="8" creationId="{1E0770AA-7998-4670-B05E-B8A93A35DA63}"/>
          </ac:spMkLst>
        </pc:spChg>
      </pc:sldChg>
      <pc:sldChg chg="modSp add mod modNotesTx">
        <pc:chgData name="Chen, Haihua" userId="5fcf27ec-ad9e-4bed-8faf-af78b42dd109" providerId="ADAL" clId="{76607CEF-3652-41C6-8BB6-C7BD1B59E0C8}" dt="2021-12-17T21:42:52.379" v="2031" actId="20578"/>
        <pc:sldMkLst>
          <pc:docMk/>
          <pc:sldMk cId="1811403152" sldId="1243"/>
        </pc:sldMkLst>
        <pc:spChg chg="mod">
          <ac:chgData name="Chen, Haihua" userId="5fcf27ec-ad9e-4bed-8faf-af78b42dd109" providerId="ADAL" clId="{76607CEF-3652-41C6-8BB6-C7BD1B59E0C8}" dt="2021-12-17T21:23:23.777" v="1938" actId="20577"/>
          <ac:spMkLst>
            <pc:docMk/>
            <pc:sldMk cId="1811403152" sldId="1243"/>
            <ac:spMk id="2" creationId="{845BE0D3-C438-4B1E-8C55-7538F2D6EBD4}"/>
          </ac:spMkLst>
        </pc:spChg>
        <pc:spChg chg="mod">
          <ac:chgData name="Chen, Haihua" userId="5fcf27ec-ad9e-4bed-8faf-af78b42dd109" providerId="ADAL" clId="{76607CEF-3652-41C6-8BB6-C7BD1B59E0C8}" dt="2021-12-17T21:42:52.379" v="2031" actId="20578"/>
          <ac:spMkLst>
            <pc:docMk/>
            <pc:sldMk cId="1811403152" sldId="1243"/>
            <ac:spMk id="8" creationId="{1E0770AA-7998-4670-B05E-B8A93A35DA63}"/>
          </ac:spMkLst>
        </pc:spChg>
      </pc:sldChg>
      <pc:sldChg chg="addSp modSp add mod modNotesTx">
        <pc:chgData name="Chen, Haihua" userId="5fcf27ec-ad9e-4bed-8faf-af78b42dd109" providerId="ADAL" clId="{76607CEF-3652-41C6-8BB6-C7BD1B59E0C8}" dt="2021-12-17T23:16:42.486" v="2119" actId="207"/>
        <pc:sldMkLst>
          <pc:docMk/>
          <pc:sldMk cId="3106026860" sldId="1244"/>
        </pc:sldMkLst>
        <pc:spChg chg="mod">
          <ac:chgData name="Chen, Haihua" userId="5fcf27ec-ad9e-4bed-8faf-af78b42dd109" providerId="ADAL" clId="{76607CEF-3652-41C6-8BB6-C7BD1B59E0C8}" dt="2021-12-17T23:08:43.115" v="2053" actId="20577"/>
          <ac:spMkLst>
            <pc:docMk/>
            <pc:sldMk cId="3106026860" sldId="1244"/>
            <ac:spMk id="8" creationId="{1E0770AA-7998-4670-B05E-B8A93A35DA63}"/>
          </ac:spMkLst>
        </pc:spChg>
        <pc:spChg chg="add mod">
          <ac:chgData name="Chen, Haihua" userId="5fcf27ec-ad9e-4bed-8faf-af78b42dd109" providerId="ADAL" clId="{76607CEF-3652-41C6-8BB6-C7BD1B59E0C8}" dt="2021-12-17T23:16:42.486" v="2119" actId="207"/>
          <ac:spMkLst>
            <pc:docMk/>
            <pc:sldMk cId="3106026860" sldId="1244"/>
            <ac:spMk id="9" creationId="{6215AEF6-6406-4993-8272-AA1EE91C6EBE}"/>
          </ac:spMkLst>
        </pc:spChg>
        <pc:graphicFrameChg chg="add mod modGraphic">
          <ac:chgData name="Chen, Haihua" userId="5fcf27ec-ad9e-4bed-8faf-af78b42dd109" providerId="ADAL" clId="{76607CEF-3652-41C6-8BB6-C7BD1B59E0C8}" dt="2021-12-17T23:12:47.378" v="2086" actId="1076"/>
          <ac:graphicFrameMkLst>
            <pc:docMk/>
            <pc:sldMk cId="3106026860" sldId="1244"/>
            <ac:graphicFrameMk id="3" creationId="{9EBDE479-7E0D-411D-B5EA-45DFE17FC667}"/>
          </ac:graphicFrameMkLst>
        </pc:graphicFrameChg>
      </pc:sldChg>
      <pc:sldChg chg="delSp modSp add mod modNotesTx">
        <pc:chgData name="Chen, Haihua" userId="5fcf27ec-ad9e-4bed-8faf-af78b42dd109" providerId="ADAL" clId="{76607CEF-3652-41C6-8BB6-C7BD1B59E0C8}" dt="2021-12-17T23:38:35.105" v="2327" actId="20577"/>
        <pc:sldMkLst>
          <pc:docMk/>
          <pc:sldMk cId="4042867234" sldId="1245"/>
        </pc:sldMkLst>
        <pc:spChg chg="mod">
          <ac:chgData name="Chen, Haihua" userId="5fcf27ec-ad9e-4bed-8faf-af78b42dd109" providerId="ADAL" clId="{76607CEF-3652-41C6-8BB6-C7BD1B59E0C8}" dt="2021-12-17T23:38:35.105" v="2327" actId="20577"/>
          <ac:spMkLst>
            <pc:docMk/>
            <pc:sldMk cId="4042867234" sldId="1245"/>
            <ac:spMk id="9" creationId="{6215AEF6-6406-4993-8272-AA1EE91C6EBE}"/>
          </ac:spMkLst>
        </pc:spChg>
        <pc:graphicFrameChg chg="del">
          <ac:chgData name="Chen, Haihua" userId="5fcf27ec-ad9e-4bed-8faf-af78b42dd109" providerId="ADAL" clId="{76607CEF-3652-41C6-8BB6-C7BD1B59E0C8}" dt="2021-12-17T23:17:03.966" v="2121" actId="478"/>
          <ac:graphicFrameMkLst>
            <pc:docMk/>
            <pc:sldMk cId="4042867234" sldId="1245"/>
            <ac:graphicFrameMk id="3" creationId="{9EBDE479-7E0D-411D-B5EA-45DFE17FC667}"/>
          </ac:graphicFrameMkLst>
        </pc:graphicFrameChg>
      </pc:sldChg>
      <pc:sldChg chg="modSp add mod">
        <pc:chgData name="Chen, Haihua" userId="5fcf27ec-ad9e-4bed-8faf-af78b42dd109" providerId="ADAL" clId="{76607CEF-3652-41C6-8BB6-C7BD1B59E0C8}" dt="2021-12-17T23:39:16.736" v="2341" actId="14"/>
        <pc:sldMkLst>
          <pc:docMk/>
          <pc:sldMk cId="849467543" sldId="1246"/>
        </pc:sldMkLst>
        <pc:spChg chg="mod">
          <ac:chgData name="Chen, Haihua" userId="5fcf27ec-ad9e-4bed-8faf-af78b42dd109" providerId="ADAL" clId="{76607CEF-3652-41C6-8BB6-C7BD1B59E0C8}" dt="2021-12-17T23:39:16.736" v="2341" actId="14"/>
          <ac:spMkLst>
            <pc:docMk/>
            <pc:sldMk cId="849467543" sldId="1246"/>
            <ac:spMk id="9" creationId="{6215AEF6-6406-4993-8272-AA1EE91C6EBE}"/>
          </ac:spMkLst>
        </pc:spChg>
      </pc:sldChg>
      <pc:sldChg chg="modSp add mod ord modNotesTx">
        <pc:chgData name="Chen, Haihua" userId="5fcf27ec-ad9e-4bed-8faf-af78b42dd109" providerId="ADAL" clId="{76607CEF-3652-41C6-8BB6-C7BD1B59E0C8}" dt="2021-12-18T00:04:43.215" v="2548"/>
        <pc:sldMkLst>
          <pc:docMk/>
          <pc:sldMk cId="1160720159" sldId="1247"/>
        </pc:sldMkLst>
        <pc:spChg chg="mod">
          <ac:chgData name="Chen, Haihua" userId="5fcf27ec-ad9e-4bed-8faf-af78b42dd109" providerId="ADAL" clId="{76607CEF-3652-41C6-8BB6-C7BD1B59E0C8}" dt="2021-12-17T23:45:09.832" v="2360"/>
          <ac:spMkLst>
            <pc:docMk/>
            <pc:sldMk cId="1160720159" sldId="1247"/>
            <ac:spMk id="8" creationId="{1E0770AA-7998-4670-B05E-B8A93A35DA63}"/>
          </ac:spMkLst>
        </pc:spChg>
        <pc:spChg chg="mod">
          <ac:chgData name="Chen, Haihua" userId="5fcf27ec-ad9e-4bed-8faf-af78b42dd109" providerId="ADAL" clId="{76607CEF-3652-41C6-8BB6-C7BD1B59E0C8}" dt="2021-12-17T23:55:58.949" v="2452" actId="207"/>
          <ac:spMkLst>
            <pc:docMk/>
            <pc:sldMk cId="1160720159" sldId="1247"/>
            <ac:spMk id="9" creationId="{6215AEF6-6406-4993-8272-AA1EE91C6EBE}"/>
          </ac:spMkLst>
        </pc:spChg>
      </pc:sldChg>
      <pc:sldChg chg="delSp modSp add mod">
        <pc:chgData name="Chen, Haihua" userId="5fcf27ec-ad9e-4bed-8faf-af78b42dd109" providerId="ADAL" clId="{76607CEF-3652-41C6-8BB6-C7BD1B59E0C8}" dt="2021-12-20T23:03:56.922" v="2954" actId="20577"/>
        <pc:sldMkLst>
          <pc:docMk/>
          <pc:sldMk cId="35581715" sldId="1248"/>
        </pc:sldMkLst>
        <pc:spChg chg="mod">
          <ac:chgData name="Chen, Haihua" userId="5fcf27ec-ad9e-4bed-8faf-af78b42dd109" providerId="ADAL" clId="{76607CEF-3652-41C6-8BB6-C7BD1B59E0C8}" dt="2021-12-20T23:03:56.922" v="2954" actId="20577"/>
          <ac:spMkLst>
            <pc:docMk/>
            <pc:sldMk cId="35581715" sldId="1248"/>
            <ac:spMk id="2" creationId="{845BE0D3-C438-4B1E-8C55-7538F2D6EBD4}"/>
          </ac:spMkLst>
        </pc:spChg>
        <pc:spChg chg="del">
          <ac:chgData name="Chen, Haihua" userId="5fcf27ec-ad9e-4bed-8faf-af78b42dd109" providerId="ADAL" clId="{76607CEF-3652-41C6-8BB6-C7BD1B59E0C8}" dt="2021-12-18T00:10:13.491" v="2565" actId="478"/>
          <ac:spMkLst>
            <pc:docMk/>
            <pc:sldMk cId="35581715" sldId="1248"/>
            <ac:spMk id="12" creationId="{3E29B6F8-04C8-4415-A286-C52F056CCB73}"/>
          </ac:spMkLst>
        </pc:spChg>
      </pc:sldChg>
      <pc:sldChg chg="modSp mod">
        <pc:chgData name="Chen, Haihua" userId="5fcf27ec-ad9e-4bed-8faf-af78b42dd109" providerId="ADAL" clId="{76607CEF-3652-41C6-8BB6-C7BD1B59E0C8}" dt="2021-12-20T22:49:17.045" v="2917" actId="20577"/>
        <pc:sldMkLst>
          <pc:docMk/>
          <pc:sldMk cId="862612798" sldId="1249"/>
        </pc:sldMkLst>
        <pc:spChg chg="mod">
          <ac:chgData name="Chen, Haihua" userId="5fcf27ec-ad9e-4bed-8faf-af78b42dd109" providerId="ADAL" clId="{76607CEF-3652-41C6-8BB6-C7BD1B59E0C8}" dt="2021-12-20T22:49:17.045" v="2917" actId="20577"/>
          <ac:spMkLst>
            <pc:docMk/>
            <pc:sldMk cId="862612798" sldId="1249"/>
            <ac:spMk id="11" creationId="{982C699B-9F13-49A3-B152-58ACEAB51206}"/>
          </ac:spMkLst>
        </pc:spChg>
      </pc:sldChg>
    </pc:docChg>
  </pc:docChgLst>
  <pc:docChgLst>
    <pc:chgData name="Chen, Haihua" userId="5fcf27ec-ad9e-4bed-8faf-af78b42dd109" providerId="ADAL" clId="{5E672D93-4903-4F53-93EC-C46B38E7BDF6}"/>
    <pc:docChg chg="undo custSel addSld delSld modSld sldOrd">
      <pc:chgData name="Chen, Haihua" userId="5fcf27ec-ad9e-4bed-8faf-af78b42dd109" providerId="ADAL" clId="{5E672D93-4903-4F53-93EC-C46B38E7BDF6}" dt="2022-01-14T18:52:32.257" v="7851" actId="20577"/>
      <pc:docMkLst>
        <pc:docMk/>
      </pc:docMkLst>
      <pc:sldChg chg="modSp mod">
        <pc:chgData name="Chen, Haihua" userId="5fcf27ec-ad9e-4bed-8faf-af78b42dd109" providerId="ADAL" clId="{5E672D93-4903-4F53-93EC-C46B38E7BDF6}" dt="2022-01-14T01:27:56.314" v="4604" actId="20577"/>
        <pc:sldMkLst>
          <pc:docMk/>
          <pc:sldMk cId="3215325511" sldId="258"/>
        </pc:sldMkLst>
        <pc:spChg chg="mod">
          <ac:chgData name="Chen, Haihua" userId="5fcf27ec-ad9e-4bed-8faf-af78b42dd109" providerId="ADAL" clId="{5E672D93-4903-4F53-93EC-C46B38E7BDF6}" dt="2022-01-11T15:56:16.193" v="5" actId="404"/>
          <ac:spMkLst>
            <pc:docMk/>
            <pc:sldMk cId="3215325511" sldId="258"/>
            <ac:spMk id="2" creationId="{A2E5D767-FB13-4D10-B516-92441A3CBFA3}"/>
          </ac:spMkLst>
        </pc:spChg>
        <pc:spChg chg="mod">
          <ac:chgData name="Chen, Haihua" userId="5fcf27ec-ad9e-4bed-8faf-af78b42dd109" providerId="ADAL" clId="{5E672D93-4903-4F53-93EC-C46B38E7BDF6}" dt="2022-01-14T01:27:56.314" v="4604" actId="20577"/>
          <ac:spMkLst>
            <pc:docMk/>
            <pc:sldMk cId="3215325511" sldId="258"/>
            <ac:spMk id="14338" creationId="{00000000-0000-0000-0000-000000000000}"/>
          </ac:spMkLst>
        </pc:spChg>
        <pc:picChg chg="mod">
          <ac:chgData name="Chen, Haihua" userId="5fcf27ec-ad9e-4bed-8faf-af78b42dd109" providerId="ADAL" clId="{5E672D93-4903-4F53-93EC-C46B38E7BDF6}" dt="2022-01-11T15:56:28.296" v="7" actId="1076"/>
          <ac:picMkLst>
            <pc:docMk/>
            <pc:sldMk cId="3215325511" sldId="258"/>
            <ac:picMk id="14337" creationId="{00000000-0000-0000-0000-000000000000}"/>
          </ac:picMkLst>
        </pc:picChg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0" sldId="585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2344078279" sldId="1146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601419483" sldId="1147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482094301" sldId="1148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2942461828" sldId="1151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783633814" sldId="1152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2189262490" sldId="1156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2108383533" sldId="1157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052482077" sldId="1159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3335627482" sldId="1161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179421244" sldId="1163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21941949" sldId="1165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880868502" sldId="1167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79766579" sldId="1170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526845107" sldId="1171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091806432" sldId="1175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3908707957" sldId="1176"/>
        </pc:sldMkLst>
      </pc:sldChg>
      <pc:sldChg chg="addSp delSp modSp mod">
        <pc:chgData name="Chen, Haihua" userId="5fcf27ec-ad9e-4bed-8faf-af78b42dd109" providerId="ADAL" clId="{5E672D93-4903-4F53-93EC-C46B38E7BDF6}" dt="2022-01-14T02:30:06.191" v="5973" actId="20577"/>
        <pc:sldMkLst>
          <pc:docMk/>
          <pc:sldMk cId="3932923030" sldId="1232"/>
        </pc:sldMkLst>
        <pc:spChg chg="mod">
          <ac:chgData name="Chen, Haihua" userId="5fcf27ec-ad9e-4bed-8faf-af78b42dd109" providerId="ADAL" clId="{5E672D93-4903-4F53-93EC-C46B38E7BDF6}" dt="2022-01-14T02:30:06.191" v="5973" actId="20577"/>
          <ac:spMkLst>
            <pc:docMk/>
            <pc:sldMk cId="3932923030" sldId="1232"/>
            <ac:spMk id="2" creationId="{845BE0D3-C438-4B1E-8C55-7538F2D6EBD4}"/>
          </ac:spMkLst>
        </pc:spChg>
        <pc:spChg chg="del">
          <ac:chgData name="Chen, Haihua" userId="5fcf27ec-ad9e-4bed-8faf-af78b42dd109" providerId="ADAL" clId="{5E672D93-4903-4F53-93EC-C46B38E7BDF6}" dt="2022-01-11T16:11:35.623" v="318" actId="478"/>
          <ac:spMkLst>
            <pc:docMk/>
            <pc:sldMk cId="3932923030" sldId="1232"/>
            <ac:spMk id="3" creationId="{5F7697A8-B76F-4923-836A-FEA98A414E24}"/>
          </ac:spMkLst>
        </pc:spChg>
        <pc:spChg chg="add mod">
          <ac:chgData name="Chen, Haihua" userId="5fcf27ec-ad9e-4bed-8faf-af78b42dd109" providerId="ADAL" clId="{5E672D93-4903-4F53-93EC-C46B38E7BDF6}" dt="2022-01-14T01:30:55.681" v="4607" actId="20577"/>
          <ac:spMkLst>
            <pc:docMk/>
            <pc:sldMk cId="3932923030" sldId="1232"/>
            <ac:spMk id="6" creationId="{D96A0079-D410-4759-9ADD-E8B547EB204A}"/>
          </ac:spMkLst>
        </pc:spChg>
        <pc:spChg chg="del">
          <ac:chgData name="Chen, Haihua" userId="5fcf27ec-ad9e-4bed-8faf-af78b42dd109" providerId="ADAL" clId="{5E672D93-4903-4F53-93EC-C46B38E7BDF6}" dt="2022-01-11T16:11:38.347" v="319" actId="478"/>
          <ac:spMkLst>
            <pc:docMk/>
            <pc:sldMk cId="3932923030" sldId="1232"/>
            <ac:spMk id="11" creationId="{D97E2BAA-6A5E-4121-9044-B4D09A994B09}"/>
          </ac:spMkLst>
        </pc:spChg>
        <pc:picChg chg="del">
          <ac:chgData name="Chen, Haihua" userId="5fcf27ec-ad9e-4bed-8faf-af78b42dd109" providerId="ADAL" clId="{5E672D93-4903-4F53-93EC-C46B38E7BDF6}" dt="2022-01-11T16:04:17.346" v="280" actId="478"/>
          <ac:picMkLst>
            <pc:docMk/>
            <pc:sldMk cId="3932923030" sldId="1232"/>
            <ac:picMk id="10" creationId="{E38F7204-6017-4455-83EF-A04D035C3112}"/>
          </ac:picMkLst>
        </pc:picChg>
      </pc:sldChg>
      <pc:sldChg chg="modSp mod">
        <pc:chgData name="Chen, Haihua" userId="5fcf27ec-ad9e-4bed-8faf-af78b42dd109" providerId="ADAL" clId="{5E672D93-4903-4F53-93EC-C46B38E7BDF6}" dt="2022-01-14T02:33:01.910" v="6041" actId="20577"/>
        <pc:sldMkLst>
          <pc:docMk/>
          <pc:sldMk cId="1005247504" sldId="1233"/>
        </pc:sldMkLst>
        <pc:spChg chg="mod">
          <ac:chgData name="Chen, Haihua" userId="5fcf27ec-ad9e-4bed-8faf-af78b42dd109" providerId="ADAL" clId="{5E672D93-4903-4F53-93EC-C46B38E7BDF6}" dt="2022-01-14T02:33:01.910" v="6041" actId="20577"/>
          <ac:spMkLst>
            <pc:docMk/>
            <pc:sldMk cId="1005247504" sldId="1233"/>
            <ac:spMk id="2" creationId="{2236033B-82D1-F34B-99BD-644C50FD7404}"/>
          </ac:spMkLst>
        </pc:spChg>
      </pc:sldChg>
      <pc:sldChg chg="del">
        <pc:chgData name="Chen, Haihua" userId="5fcf27ec-ad9e-4bed-8faf-af78b42dd109" providerId="ADAL" clId="{5E672D93-4903-4F53-93EC-C46B38E7BDF6}" dt="2022-01-11T17:20:53.146" v="740" actId="47"/>
        <pc:sldMkLst>
          <pc:docMk/>
          <pc:sldMk cId="3275794722" sldId="1234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97408553" sldId="1235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7713636" sldId="1236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615526320" sldId="1237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2795009550" sldId="1238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3252882274" sldId="1239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3265055327" sldId="1240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902451964" sldId="1241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882146141" sldId="1242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811403152" sldId="1243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3106026860" sldId="1244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4042867234" sldId="1245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849467543" sldId="1246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1160720159" sldId="1247"/>
        </pc:sldMkLst>
      </pc:sldChg>
      <pc:sldChg chg="del">
        <pc:chgData name="Chen, Haihua" userId="5fcf27ec-ad9e-4bed-8faf-af78b42dd109" providerId="ADAL" clId="{5E672D93-4903-4F53-93EC-C46B38E7BDF6}" dt="2022-01-11T17:30:49.017" v="914" actId="47"/>
        <pc:sldMkLst>
          <pc:docMk/>
          <pc:sldMk cId="862612798" sldId="1249"/>
        </pc:sldMkLst>
      </pc:sldChg>
      <pc:sldChg chg="modSp add mod">
        <pc:chgData name="Chen, Haihua" userId="5fcf27ec-ad9e-4bed-8faf-af78b42dd109" providerId="ADAL" clId="{5E672D93-4903-4F53-93EC-C46B38E7BDF6}" dt="2022-01-14T05:16:49.352" v="6049" actId="20577"/>
        <pc:sldMkLst>
          <pc:docMk/>
          <pc:sldMk cId="2232181415" sldId="1250"/>
        </pc:sldMkLst>
        <pc:spChg chg="mod">
          <ac:chgData name="Chen, Haihua" userId="5fcf27ec-ad9e-4bed-8faf-af78b42dd109" providerId="ADAL" clId="{5E672D93-4903-4F53-93EC-C46B38E7BDF6}" dt="2022-01-14T05:16:49.352" v="6049" actId="20577"/>
          <ac:spMkLst>
            <pc:docMk/>
            <pc:sldMk cId="2232181415" sldId="1250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1:31:17.624" v="4610" actId="20577"/>
          <ac:spMkLst>
            <pc:docMk/>
            <pc:sldMk cId="2232181415" sldId="1250"/>
            <ac:spMk id="6" creationId="{D96A0079-D410-4759-9ADD-E8B547EB204A}"/>
          </ac:spMkLst>
        </pc:spChg>
      </pc:sldChg>
      <pc:sldChg chg="modSp add mod">
        <pc:chgData name="Chen, Haihua" userId="5fcf27ec-ad9e-4bed-8faf-af78b42dd109" providerId="ADAL" clId="{5E672D93-4903-4F53-93EC-C46B38E7BDF6}" dt="2022-01-14T01:30:04.741" v="4606" actId="20577"/>
        <pc:sldMkLst>
          <pc:docMk/>
          <pc:sldMk cId="2379203893" sldId="1251"/>
        </pc:sldMkLst>
        <pc:spChg chg="mod">
          <ac:chgData name="Chen, Haihua" userId="5fcf27ec-ad9e-4bed-8faf-af78b42dd109" providerId="ADAL" clId="{5E672D93-4903-4F53-93EC-C46B38E7BDF6}" dt="2022-01-14T01:29:59.426" v="4605"/>
          <ac:spMkLst>
            <pc:docMk/>
            <pc:sldMk cId="2379203893" sldId="1251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1:30:04.741" v="4606" actId="20577"/>
          <ac:spMkLst>
            <pc:docMk/>
            <pc:sldMk cId="2379203893" sldId="1251"/>
            <ac:spMk id="6" creationId="{D96A0079-D410-4759-9ADD-E8B547EB204A}"/>
          </ac:spMkLst>
        </pc:spChg>
      </pc:sldChg>
      <pc:sldChg chg="modSp add mod">
        <pc:chgData name="Chen, Haihua" userId="5fcf27ec-ad9e-4bed-8faf-af78b42dd109" providerId="ADAL" clId="{5E672D93-4903-4F53-93EC-C46B38E7BDF6}" dt="2022-01-14T01:31:36.441" v="4614"/>
        <pc:sldMkLst>
          <pc:docMk/>
          <pc:sldMk cId="987455654" sldId="1252"/>
        </pc:sldMkLst>
        <pc:spChg chg="mod">
          <ac:chgData name="Chen, Haihua" userId="5fcf27ec-ad9e-4bed-8faf-af78b42dd109" providerId="ADAL" clId="{5E672D93-4903-4F53-93EC-C46B38E7BDF6}" dt="2022-01-14T01:31:36.441" v="4614"/>
          <ac:spMkLst>
            <pc:docMk/>
            <pc:sldMk cId="987455654" sldId="1252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1:31:31.009" v="4613" actId="21"/>
          <ac:spMkLst>
            <pc:docMk/>
            <pc:sldMk cId="987455654" sldId="1252"/>
            <ac:spMk id="6" creationId="{D96A0079-D410-4759-9ADD-E8B547EB204A}"/>
          </ac:spMkLst>
        </pc:spChg>
      </pc:sldChg>
      <pc:sldChg chg="modSp add mod ord">
        <pc:chgData name="Chen, Haihua" userId="5fcf27ec-ad9e-4bed-8faf-af78b42dd109" providerId="ADAL" clId="{5E672D93-4903-4F53-93EC-C46B38E7BDF6}" dt="2022-01-14T01:32:00.082" v="4625" actId="313"/>
        <pc:sldMkLst>
          <pc:docMk/>
          <pc:sldMk cId="2838842755" sldId="1253"/>
        </pc:sldMkLst>
        <pc:spChg chg="mod">
          <ac:chgData name="Chen, Haihua" userId="5fcf27ec-ad9e-4bed-8faf-af78b42dd109" providerId="ADAL" clId="{5E672D93-4903-4F53-93EC-C46B38E7BDF6}" dt="2022-01-14T01:32:00.082" v="4625" actId="313"/>
          <ac:spMkLst>
            <pc:docMk/>
            <pc:sldMk cId="2838842755" sldId="1253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1T17:18:35.275" v="724" actId="20577"/>
          <ac:spMkLst>
            <pc:docMk/>
            <pc:sldMk cId="2838842755" sldId="1253"/>
            <ac:spMk id="6" creationId="{D96A0079-D410-4759-9ADD-E8B547EB204A}"/>
          </ac:spMkLst>
        </pc:spChg>
      </pc:sldChg>
      <pc:sldChg chg="modSp add mod">
        <pc:chgData name="Chen, Haihua" userId="5fcf27ec-ad9e-4bed-8faf-af78b42dd109" providerId="ADAL" clId="{5E672D93-4903-4F53-93EC-C46B38E7BDF6}" dt="2022-01-14T01:32:32.981" v="4633" actId="20577"/>
        <pc:sldMkLst>
          <pc:docMk/>
          <pc:sldMk cId="319548555" sldId="1254"/>
        </pc:sldMkLst>
        <pc:spChg chg="mod">
          <ac:chgData name="Chen, Haihua" userId="5fcf27ec-ad9e-4bed-8faf-af78b42dd109" providerId="ADAL" clId="{5E672D93-4903-4F53-93EC-C46B38E7BDF6}" dt="2022-01-14T01:32:31.288" v="4630" actId="20577"/>
          <ac:spMkLst>
            <pc:docMk/>
            <pc:sldMk cId="319548555" sldId="1254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1:32:32.981" v="4633" actId="20577"/>
          <ac:spMkLst>
            <pc:docMk/>
            <pc:sldMk cId="319548555" sldId="1254"/>
            <ac:spMk id="6" creationId="{D96A0079-D410-4759-9ADD-E8B547EB204A}"/>
          </ac:spMkLst>
        </pc:spChg>
      </pc:sldChg>
      <pc:sldChg chg="modSp add mod">
        <pc:chgData name="Chen, Haihua" userId="5fcf27ec-ad9e-4bed-8faf-af78b42dd109" providerId="ADAL" clId="{5E672D93-4903-4F53-93EC-C46B38E7BDF6}" dt="2022-01-14T01:32:50.829" v="4635"/>
        <pc:sldMkLst>
          <pc:docMk/>
          <pc:sldMk cId="560068963" sldId="1255"/>
        </pc:sldMkLst>
        <pc:spChg chg="mod">
          <ac:chgData name="Chen, Haihua" userId="5fcf27ec-ad9e-4bed-8faf-af78b42dd109" providerId="ADAL" clId="{5E672D93-4903-4F53-93EC-C46B38E7BDF6}" dt="2022-01-14T01:32:50.829" v="4635"/>
          <ac:spMkLst>
            <pc:docMk/>
            <pc:sldMk cId="560068963" sldId="1255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2T22:39:38.056" v="4573" actId="20577"/>
          <ac:spMkLst>
            <pc:docMk/>
            <pc:sldMk cId="560068963" sldId="1255"/>
            <ac:spMk id="6" creationId="{D96A0079-D410-4759-9ADD-E8B547EB204A}"/>
          </ac:spMkLst>
        </pc:spChg>
      </pc:sldChg>
      <pc:sldChg chg="modSp add mod">
        <pc:chgData name="Chen, Haihua" userId="5fcf27ec-ad9e-4bed-8faf-af78b42dd109" providerId="ADAL" clId="{5E672D93-4903-4F53-93EC-C46B38E7BDF6}" dt="2022-01-14T01:33:08.790" v="4637" actId="20577"/>
        <pc:sldMkLst>
          <pc:docMk/>
          <pc:sldMk cId="4242541784" sldId="1256"/>
        </pc:sldMkLst>
        <pc:spChg chg="mod">
          <ac:chgData name="Chen, Haihua" userId="5fcf27ec-ad9e-4bed-8faf-af78b42dd109" providerId="ADAL" clId="{5E672D93-4903-4F53-93EC-C46B38E7BDF6}" dt="2022-01-14T01:33:04.340" v="4636"/>
          <ac:spMkLst>
            <pc:docMk/>
            <pc:sldMk cId="4242541784" sldId="1256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1:33:08.790" v="4637" actId="20577"/>
          <ac:spMkLst>
            <pc:docMk/>
            <pc:sldMk cId="4242541784" sldId="1256"/>
            <ac:spMk id="6" creationId="{D96A0079-D410-4759-9ADD-E8B547EB204A}"/>
          </ac:spMkLst>
        </pc:spChg>
      </pc:sldChg>
      <pc:sldChg chg="addSp delSp modSp add mod">
        <pc:chgData name="Chen, Haihua" userId="5fcf27ec-ad9e-4bed-8faf-af78b42dd109" providerId="ADAL" clId="{5E672D93-4903-4F53-93EC-C46B38E7BDF6}" dt="2022-01-14T06:36:41.427" v="7628" actId="20577"/>
        <pc:sldMkLst>
          <pc:docMk/>
          <pc:sldMk cId="2492323592" sldId="1257"/>
        </pc:sldMkLst>
        <pc:spChg chg="mod">
          <ac:chgData name="Chen, Haihua" userId="5fcf27ec-ad9e-4bed-8faf-af78b42dd109" providerId="ADAL" clId="{5E672D93-4903-4F53-93EC-C46B38E7BDF6}" dt="2022-01-14T06:36:41.427" v="7628" actId="20577"/>
          <ac:spMkLst>
            <pc:docMk/>
            <pc:sldMk cId="2492323592" sldId="1257"/>
            <ac:spMk id="2" creationId="{845BE0D3-C438-4B1E-8C55-7538F2D6EBD4}"/>
          </ac:spMkLst>
        </pc:spChg>
        <pc:spChg chg="del mod">
          <ac:chgData name="Chen, Haihua" userId="5fcf27ec-ad9e-4bed-8faf-af78b42dd109" providerId="ADAL" clId="{5E672D93-4903-4F53-93EC-C46B38E7BDF6}" dt="2022-01-14T01:35:35.805" v="4704"/>
          <ac:spMkLst>
            <pc:docMk/>
            <pc:sldMk cId="2492323592" sldId="1257"/>
            <ac:spMk id="6" creationId="{D96A0079-D410-4759-9ADD-E8B547EB204A}"/>
          </ac:spMkLst>
        </pc:spChg>
        <pc:spChg chg="add mod">
          <ac:chgData name="Chen, Haihua" userId="5fcf27ec-ad9e-4bed-8faf-af78b42dd109" providerId="ADAL" clId="{5E672D93-4903-4F53-93EC-C46B38E7BDF6}" dt="2022-01-14T05:17:54.369" v="6051" actId="20577"/>
          <ac:spMkLst>
            <pc:docMk/>
            <pc:sldMk cId="2492323592" sldId="1257"/>
            <ac:spMk id="7" creationId="{7DE27B7B-0A66-42E6-89A1-9D72BD79801A}"/>
          </ac:spMkLst>
        </pc:spChg>
        <pc:picChg chg="add mod">
          <ac:chgData name="Chen, Haihua" userId="5fcf27ec-ad9e-4bed-8faf-af78b42dd109" providerId="ADAL" clId="{5E672D93-4903-4F53-93EC-C46B38E7BDF6}" dt="2022-01-14T01:35:43.658" v="4706" actId="1076"/>
          <ac:picMkLst>
            <pc:docMk/>
            <pc:sldMk cId="2492323592" sldId="1257"/>
            <ac:picMk id="3" creationId="{E917C433-5DF5-499F-A8ED-BC346A05ACA2}"/>
          </ac:picMkLst>
        </pc:picChg>
      </pc:sldChg>
      <pc:sldChg chg="modSp add mod">
        <pc:chgData name="Chen, Haihua" userId="5fcf27ec-ad9e-4bed-8faf-af78b42dd109" providerId="ADAL" clId="{5E672D93-4903-4F53-93EC-C46B38E7BDF6}" dt="2022-01-14T01:36:11.139" v="4714" actId="20577"/>
        <pc:sldMkLst>
          <pc:docMk/>
          <pc:sldMk cId="3804002732" sldId="1258"/>
        </pc:sldMkLst>
        <pc:spChg chg="mod">
          <ac:chgData name="Chen, Haihua" userId="5fcf27ec-ad9e-4bed-8faf-af78b42dd109" providerId="ADAL" clId="{5E672D93-4903-4F53-93EC-C46B38E7BDF6}" dt="2022-01-14T01:36:11.139" v="4714" actId="20577"/>
          <ac:spMkLst>
            <pc:docMk/>
            <pc:sldMk cId="3804002732" sldId="1258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1T17:23:18.388" v="815" actId="20577"/>
          <ac:spMkLst>
            <pc:docMk/>
            <pc:sldMk cId="3804002732" sldId="1258"/>
            <ac:spMk id="6" creationId="{D96A0079-D410-4759-9ADD-E8B547EB204A}"/>
          </ac:spMkLst>
        </pc:spChg>
      </pc:sldChg>
      <pc:sldChg chg="addSp modSp add mod">
        <pc:chgData name="Chen, Haihua" userId="5fcf27ec-ad9e-4bed-8faf-af78b42dd109" providerId="ADAL" clId="{5E672D93-4903-4F53-93EC-C46B38E7BDF6}" dt="2022-01-14T05:18:19.842" v="6056" actId="14100"/>
        <pc:sldMkLst>
          <pc:docMk/>
          <pc:sldMk cId="531135436" sldId="1259"/>
        </pc:sldMkLst>
        <pc:spChg chg="mod">
          <ac:chgData name="Chen, Haihua" userId="5fcf27ec-ad9e-4bed-8faf-af78b42dd109" providerId="ADAL" clId="{5E672D93-4903-4F53-93EC-C46B38E7BDF6}" dt="2022-01-14T01:37:27.125" v="4750" actId="20577"/>
          <ac:spMkLst>
            <pc:docMk/>
            <pc:sldMk cId="531135436" sldId="1259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5:18:15.651" v="6055" actId="20577"/>
          <ac:spMkLst>
            <pc:docMk/>
            <pc:sldMk cId="531135436" sldId="1259"/>
            <ac:spMk id="6" creationId="{D96A0079-D410-4759-9ADD-E8B547EB204A}"/>
          </ac:spMkLst>
        </pc:spChg>
        <pc:picChg chg="add mod">
          <ac:chgData name="Chen, Haihua" userId="5fcf27ec-ad9e-4bed-8faf-af78b42dd109" providerId="ADAL" clId="{5E672D93-4903-4F53-93EC-C46B38E7BDF6}" dt="2022-01-14T05:18:19.842" v="6056" actId="14100"/>
          <ac:picMkLst>
            <pc:docMk/>
            <pc:sldMk cId="531135436" sldId="1259"/>
            <ac:picMk id="3" creationId="{CD2E164E-F5A2-4A6D-98A0-3787416FE86F}"/>
          </ac:picMkLst>
        </pc:picChg>
      </pc:sldChg>
      <pc:sldChg chg="modSp add mod">
        <pc:chgData name="Chen, Haihua" userId="5fcf27ec-ad9e-4bed-8faf-af78b42dd109" providerId="ADAL" clId="{5E672D93-4903-4F53-93EC-C46B38E7BDF6}" dt="2022-01-14T01:36:56.926" v="4735" actId="20577"/>
        <pc:sldMkLst>
          <pc:docMk/>
          <pc:sldMk cId="2863623504" sldId="1260"/>
        </pc:sldMkLst>
        <pc:spChg chg="mod">
          <ac:chgData name="Chen, Haihua" userId="5fcf27ec-ad9e-4bed-8faf-af78b42dd109" providerId="ADAL" clId="{5E672D93-4903-4F53-93EC-C46B38E7BDF6}" dt="2022-01-14T01:36:48.882" v="4722" actId="20577"/>
          <ac:spMkLst>
            <pc:docMk/>
            <pc:sldMk cId="2863623504" sldId="1260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1:36:56.926" v="4735" actId="20577"/>
          <ac:spMkLst>
            <pc:docMk/>
            <pc:sldMk cId="2863623504" sldId="1260"/>
            <ac:spMk id="6" creationId="{D96A0079-D410-4759-9ADD-E8B547EB204A}"/>
          </ac:spMkLst>
        </pc:spChg>
      </pc:sldChg>
      <pc:sldChg chg="modSp add mod">
        <pc:chgData name="Chen, Haihua" userId="5fcf27ec-ad9e-4bed-8faf-af78b42dd109" providerId="ADAL" clId="{5E672D93-4903-4F53-93EC-C46B38E7BDF6}" dt="2022-01-14T01:38:01.759" v="4769" actId="20577"/>
        <pc:sldMkLst>
          <pc:docMk/>
          <pc:sldMk cId="1851840926" sldId="1261"/>
        </pc:sldMkLst>
        <pc:spChg chg="mod">
          <ac:chgData name="Chen, Haihua" userId="5fcf27ec-ad9e-4bed-8faf-af78b42dd109" providerId="ADAL" clId="{5E672D93-4903-4F53-93EC-C46B38E7BDF6}" dt="2022-01-14T01:38:01.759" v="4769" actId="20577"/>
          <ac:spMkLst>
            <pc:docMk/>
            <pc:sldMk cId="1851840926" sldId="1261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1:37:51.984" v="4756" actId="21"/>
          <ac:spMkLst>
            <pc:docMk/>
            <pc:sldMk cId="1851840926" sldId="1261"/>
            <ac:spMk id="6" creationId="{D96A0079-D410-4759-9ADD-E8B547EB204A}"/>
          </ac:spMkLst>
        </pc:spChg>
      </pc:sldChg>
      <pc:sldChg chg="addSp modSp add mod">
        <pc:chgData name="Chen, Haihua" userId="5fcf27ec-ad9e-4bed-8faf-af78b42dd109" providerId="ADAL" clId="{5E672D93-4903-4F53-93EC-C46B38E7BDF6}" dt="2022-01-14T01:38:33.574" v="4778" actId="20577"/>
        <pc:sldMkLst>
          <pc:docMk/>
          <pc:sldMk cId="1349979172" sldId="1262"/>
        </pc:sldMkLst>
        <pc:spChg chg="mod">
          <ac:chgData name="Chen, Haihua" userId="5fcf27ec-ad9e-4bed-8faf-af78b42dd109" providerId="ADAL" clId="{5E672D93-4903-4F53-93EC-C46B38E7BDF6}" dt="2022-01-14T01:38:33.574" v="4778" actId="20577"/>
          <ac:spMkLst>
            <pc:docMk/>
            <pc:sldMk cId="1349979172" sldId="1262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1T17:42:44.420" v="1171" actId="20577"/>
          <ac:spMkLst>
            <pc:docMk/>
            <pc:sldMk cId="1349979172" sldId="1262"/>
            <ac:spMk id="6" creationId="{D96A0079-D410-4759-9ADD-E8B547EB204A}"/>
          </ac:spMkLst>
        </pc:spChg>
        <pc:spChg chg="add mod">
          <ac:chgData name="Chen, Haihua" userId="5fcf27ec-ad9e-4bed-8faf-af78b42dd109" providerId="ADAL" clId="{5E672D93-4903-4F53-93EC-C46B38E7BDF6}" dt="2022-01-11T17:46:48.960" v="1340" actId="404"/>
          <ac:spMkLst>
            <pc:docMk/>
            <pc:sldMk cId="1349979172" sldId="1262"/>
            <ac:spMk id="10" creationId="{EE59490E-83A8-4080-AA26-13BB50F4F365}"/>
          </ac:spMkLst>
        </pc:spChg>
      </pc:sldChg>
      <pc:sldChg chg="modSp add mod">
        <pc:chgData name="Chen, Haihua" userId="5fcf27ec-ad9e-4bed-8faf-af78b42dd109" providerId="ADAL" clId="{5E672D93-4903-4F53-93EC-C46B38E7BDF6}" dt="2022-01-14T05:18:52.105" v="6061" actId="14100"/>
        <pc:sldMkLst>
          <pc:docMk/>
          <pc:sldMk cId="352691324" sldId="1263"/>
        </pc:sldMkLst>
        <pc:spChg chg="mod">
          <ac:chgData name="Chen, Haihua" userId="5fcf27ec-ad9e-4bed-8faf-af78b42dd109" providerId="ADAL" clId="{5E672D93-4903-4F53-93EC-C46B38E7BDF6}" dt="2022-01-14T05:18:52.105" v="6061" actId="14100"/>
          <ac:spMkLst>
            <pc:docMk/>
            <pc:sldMk cId="352691324" sldId="1263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1:38:42.560" v="4779" actId="21"/>
          <ac:spMkLst>
            <pc:docMk/>
            <pc:sldMk cId="352691324" sldId="1263"/>
            <ac:spMk id="6" creationId="{D96A0079-D410-4759-9ADD-E8B547EB204A}"/>
          </ac:spMkLst>
        </pc:spChg>
      </pc:sldChg>
      <pc:sldChg chg="addSp modSp add mod">
        <pc:chgData name="Chen, Haihua" userId="5fcf27ec-ad9e-4bed-8faf-af78b42dd109" providerId="ADAL" clId="{5E672D93-4903-4F53-93EC-C46B38E7BDF6}" dt="2022-01-14T05:19:19.978" v="6066" actId="20577"/>
        <pc:sldMkLst>
          <pc:docMk/>
          <pc:sldMk cId="1445082931" sldId="1264"/>
        </pc:sldMkLst>
        <pc:spChg chg="mod">
          <ac:chgData name="Chen, Haihua" userId="5fcf27ec-ad9e-4bed-8faf-af78b42dd109" providerId="ADAL" clId="{5E672D93-4903-4F53-93EC-C46B38E7BDF6}" dt="2022-01-14T05:19:01.224" v="6063" actId="404"/>
          <ac:spMkLst>
            <pc:docMk/>
            <pc:sldMk cId="1445082931" sldId="1264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1:39:36.585" v="4816" actId="404"/>
          <ac:spMkLst>
            <pc:docMk/>
            <pc:sldMk cId="1445082931" sldId="1264"/>
            <ac:spMk id="6" creationId="{D96A0079-D410-4759-9ADD-E8B547EB204A}"/>
          </ac:spMkLst>
        </pc:spChg>
        <pc:spChg chg="add mod">
          <ac:chgData name="Chen, Haihua" userId="5fcf27ec-ad9e-4bed-8faf-af78b42dd109" providerId="ADAL" clId="{5E672D93-4903-4F53-93EC-C46B38E7BDF6}" dt="2022-01-14T05:19:19.978" v="6066" actId="20577"/>
          <ac:spMkLst>
            <pc:docMk/>
            <pc:sldMk cId="1445082931" sldId="1264"/>
            <ac:spMk id="10" creationId="{A5513242-AA3C-4848-BA2E-BF9F4F53F930}"/>
          </ac:spMkLst>
        </pc:spChg>
        <pc:picChg chg="add mod">
          <ac:chgData name="Chen, Haihua" userId="5fcf27ec-ad9e-4bed-8faf-af78b42dd109" providerId="ADAL" clId="{5E672D93-4903-4F53-93EC-C46B38E7BDF6}" dt="2022-01-11T18:06:39.273" v="1446" actId="1076"/>
          <ac:picMkLst>
            <pc:docMk/>
            <pc:sldMk cId="1445082931" sldId="1264"/>
            <ac:picMk id="3" creationId="{17AD585E-C0CB-41DA-A243-7D0219BEF987}"/>
          </ac:picMkLst>
        </pc:picChg>
        <pc:picChg chg="add mod">
          <ac:chgData name="Chen, Haihua" userId="5fcf27ec-ad9e-4bed-8faf-af78b42dd109" providerId="ADAL" clId="{5E672D93-4903-4F53-93EC-C46B38E7BDF6}" dt="2022-01-11T18:06:42.041" v="1447" actId="1076"/>
          <ac:picMkLst>
            <pc:docMk/>
            <pc:sldMk cId="1445082931" sldId="1264"/>
            <ac:picMk id="7" creationId="{1C1E7557-1194-4117-B5CE-84EE54B0B14C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5:19:26.642" v="6068" actId="20577"/>
        <pc:sldMkLst>
          <pc:docMk/>
          <pc:sldMk cId="3956448025" sldId="1265"/>
        </pc:sldMkLst>
        <pc:spChg chg="mod">
          <ac:chgData name="Chen, Haihua" userId="5fcf27ec-ad9e-4bed-8faf-af78b42dd109" providerId="ADAL" clId="{5E672D93-4903-4F53-93EC-C46B38E7BDF6}" dt="2022-01-14T05:19:10.128" v="6064" actId="404"/>
          <ac:spMkLst>
            <pc:docMk/>
            <pc:sldMk cId="3956448025" sldId="1265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1:40:05.900" v="4836" actId="255"/>
          <ac:spMkLst>
            <pc:docMk/>
            <pc:sldMk cId="3956448025" sldId="1265"/>
            <ac:spMk id="6" creationId="{D96A0079-D410-4759-9ADD-E8B547EB204A}"/>
          </ac:spMkLst>
        </pc:spChg>
        <pc:spChg chg="mod">
          <ac:chgData name="Chen, Haihua" userId="5fcf27ec-ad9e-4bed-8faf-af78b42dd109" providerId="ADAL" clId="{5E672D93-4903-4F53-93EC-C46B38E7BDF6}" dt="2022-01-14T05:19:26.642" v="6068" actId="20577"/>
          <ac:spMkLst>
            <pc:docMk/>
            <pc:sldMk cId="3956448025" sldId="1265"/>
            <ac:spMk id="10" creationId="{A5513242-AA3C-4848-BA2E-BF9F4F53F930}"/>
          </ac:spMkLst>
        </pc:spChg>
        <pc:picChg chg="del">
          <ac:chgData name="Chen, Haihua" userId="5fcf27ec-ad9e-4bed-8faf-af78b42dd109" providerId="ADAL" clId="{5E672D93-4903-4F53-93EC-C46B38E7BDF6}" dt="2022-01-11T18:12:03.676" v="1493" actId="478"/>
          <ac:picMkLst>
            <pc:docMk/>
            <pc:sldMk cId="3956448025" sldId="1265"/>
            <ac:picMk id="3" creationId="{17AD585E-C0CB-41DA-A243-7D0219BEF987}"/>
          </ac:picMkLst>
        </pc:picChg>
        <pc:picChg chg="del">
          <ac:chgData name="Chen, Haihua" userId="5fcf27ec-ad9e-4bed-8faf-af78b42dd109" providerId="ADAL" clId="{5E672D93-4903-4F53-93EC-C46B38E7BDF6}" dt="2022-01-11T18:12:03.164" v="1492" actId="478"/>
          <ac:picMkLst>
            <pc:docMk/>
            <pc:sldMk cId="3956448025" sldId="1265"/>
            <ac:picMk id="7" creationId="{1C1E7557-1194-4117-B5CE-84EE54B0B14C}"/>
          </ac:picMkLst>
        </pc:picChg>
        <pc:picChg chg="add mod">
          <ac:chgData name="Chen, Haihua" userId="5fcf27ec-ad9e-4bed-8faf-af78b42dd109" providerId="ADAL" clId="{5E672D93-4903-4F53-93EC-C46B38E7BDF6}" dt="2022-01-11T18:16:49.850" v="1547" actId="14100"/>
          <ac:picMkLst>
            <pc:docMk/>
            <pc:sldMk cId="3956448025" sldId="1265"/>
            <ac:picMk id="11" creationId="{24502634-A2CB-49A0-8423-253CC46C35A0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5:19:38.039" v="6072" actId="404"/>
        <pc:sldMkLst>
          <pc:docMk/>
          <pc:sldMk cId="1134421578" sldId="1266"/>
        </pc:sldMkLst>
        <pc:spChg chg="mod">
          <ac:chgData name="Chen, Haihua" userId="5fcf27ec-ad9e-4bed-8faf-af78b42dd109" providerId="ADAL" clId="{5E672D93-4903-4F53-93EC-C46B38E7BDF6}" dt="2022-01-14T05:19:38.039" v="6072" actId="404"/>
          <ac:spMkLst>
            <pc:docMk/>
            <pc:sldMk cId="1134421578" sldId="1266"/>
            <ac:spMk id="2" creationId="{845BE0D3-C438-4B1E-8C55-7538F2D6EBD4}"/>
          </ac:spMkLst>
        </pc:spChg>
        <pc:spChg chg="del mod">
          <ac:chgData name="Chen, Haihua" userId="5fcf27ec-ad9e-4bed-8faf-af78b42dd109" providerId="ADAL" clId="{5E672D93-4903-4F53-93EC-C46B38E7BDF6}" dt="2022-01-14T01:40:41.709" v="4859"/>
          <ac:spMkLst>
            <pc:docMk/>
            <pc:sldMk cId="1134421578" sldId="1266"/>
            <ac:spMk id="6" creationId="{D96A0079-D410-4759-9ADD-E8B547EB204A}"/>
          </ac:spMkLst>
        </pc:spChg>
        <pc:spChg chg="add mod">
          <ac:chgData name="Chen, Haihua" userId="5fcf27ec-ad9e-4bed-8faf-af78b42dd109" providerId="ADAL" clId="{5E672D93-4903-4F53-93EC-C46B38E7BDF6}" dt="2022-01-14T05:19:31.699" v="6070" actId="20577"/>
          <ac:spMkLst>
            <pc:docMk/>
            <pc:sldMk cId="1134421578" sldId="1266"/>
            <ac:spMk id="10" creationId="{C731B08D-6C7A-4DB2-869F-8BE324042C06}"/>
          </ac:spMkLst>
        </pc:spChg>
        <pc:picChg chg="add del mod">
          <ac:chgData name="Chen, Haihua" userId="5fcf27ec-ad9e-4bed-8faf-af78b42dd109" providerId="ADAL" clId="{5E672D93-4903-4F53-93EC-C46B38E7BDF6}" dt="2022-01-11T18:20:56.357" v="1580" actId="478"/>
          <ac:picMkLst>
            <pc:docMk/>
            <pc:sldMk cId="1134421578" sldId="1266"/>
            <ac:picMk id="3" creationId="{B5508C27-6340-4986-9292-DD2A3EFEF09D}"/>
          </ac:picMkLst>
        </pc:picChg>
        <pc:picChg chg="add mod">
          <ac:chgData name="Chen, Haihua" userId="5fcf27ec-ad9e-4bed-8faf-af78b42dd109" providerId="ADAL" clId="{5E672D93-4903-4F53-93EC-C46B38E7BDF6}" dt="2022-01-14T01:40:40.987" v="4857" actId="1076"/>
          <ac:picMkLst>
            <pc:docMk/>
            <pc:sldMk cId="1134421578" sldId="1266"/>
            <ac:picMk id="7" creationId="{B8CDE98D-9FD2-4827-BF23-699D30FCCB04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5:19:58.030" v="6077" actId="20577"/>
        <pc:sldMkLst>
          <pc:docMk/>
          <pc:sldMk cId="2523819719" sldId="1267"/>
        </pc:sldMkLst>
        <pc:spChg chg="mod">
          <ac:chgData name="Chen, Haihua" userId="5fcf27ec-ad9e-4bed-8faf-af78b42dd109" providerId="ADAL" clId="{5E672D93-4903-4F53-93EC-C46B38E7BDF6}" dt="2022-01-14T01:46:12.095" v="5001" actId="14100"/>
          <ac:spMkLst>
            <pc:docMk/>
            <pc:sldMk cId="2523819719" sldId="1267"/>
            <ac:spMk id="2" creationId="{845BE0D3-C438-4B1E-8C55-7538F2D6EBD4}"/>
          </ac:spMkLst>
        </pc:spChg>
        <pc:spChg chg="del">
          <ac:chgData name="Chen, Haihua" userId="5fcf27ec-ad9e-4bed-8faf-af78b42dd109" providerId="ADAL" clId="{5E672D93-4903-4F53-93EC-C46B38E7BDF6}" dt="2022-01-11T19:36:16.793" v="1691" actId="478"/>
          <ac:spMkLst>
            <pc:docMk/>
            <pc:sldMk cId="2523819719" sldId="1267"/>
            <ac:spMk id="6" creationId="{D96A0079-D410-4759-9ADD-E8B547EB204A}"/>
          </ac:spMkLst>
        </pc:spChg>
        <pc:spChg chg="mod">
          <ac:chgData name="Chen, Haihua" userId="5fcf27ec-ad9e-4bed-8faf-af78b42dd109" providerId="ADAL" clId="{5E672D93-4903-4F53-93EC-C46B38E7BDF6}" dt="2022-01-14T05:19:58.030" v="6077" actId="20577"/>
          <ac:spMkLst>
            <pc:docMk/>
            <pc:sldMk cId="2523819719" sldId="1267"/>
            <ac:spMk id="10" creationId="{C731B08D-6C7A-4DB2-869F-8BE324042C06}"/>
          </ac:spMkLst>
        </pc:spChg>
        <pc:graphicFrameChg chg="add del mod">
          <ac:chgData name="Chen, Haihua" userId="5fcf27ec-ad9e-4bed-8faf-af78b42dd109" providerId="ADAL" clId="{5E672D93-4903-4F53-93EC-C46B38E7BDF6}" dt="2022-01-11T19:34:11.280" v="1596"/>
          <ac:graphicFrameMkLst>
            <pc:docMk/>
            <pc:sldMk cId="2523819719" sldId="1267"/>
            <ac:graphicFrameMk id="3" creationId="{6A3E7466-447E-4E34-A9F6-841900FC470D}"/>
          </ac:graphicFrameMkLst>
        </pc:graphicFrameChg>
        <pc:picChg chg="del">
          <ac:chgData name="Chen, Haihua" userId="5fcf27ec-ad9e-4bed-8faf-af78b42dd109" providerId="ADAL" clId="{5E672D93-4903-4F53-93EC-C46B38E7BDF6}" dt="2022-01-11T19:34:09.382" v="1593" actId="478"/>
          <ac:picMkLst>
            <pc:docMk/>
            <pc:sldMk cId="2523819719" sldId="1267"/>
            <ac:picMk id="7" creationId="{B8CDE98D-9FD2-4827-BF23-699D30FCCB04}"/>
          </ac:picMkLst>
        </pc:picChg>
        <pc:picChg chg="add mod">
          <ac:chgData name="Chen, Haihua" userId="5fcf27ec-ad9e-4bed-8faf-af78b42dd109" providerId="ADAL" clId="{5E672D93-4903-4F53-93EC-C46B38E7BDF6}" dt="2022-01-14T05:19:54.602" v="6075" actId="14100"/>
          <ac:picMkLst>
            <pc:docMk/>
            <pc:sldMk cId="2523819719" sldId="1267"/>
            <ac:picMk id="11" creationId="{A161DEC8-0992-45A9-B831-B0363BDCBEFC}"/>
          </ac:picMkLst>
        </pc:picChg>
      </pc:sldChg>
      <pc:sldChg chg="addSp delSp modSp add mod addCm delCm modCm">
        <pc:chgData name="Chen, Haihua" userId="5fcf27ec-ad9e-4bed-8faf-af78b42dd109" providerId="ADAL" clId="{5E672D93-4903-4F53-93EC-C46B38E7BDF6}" dt="2022-01-14T05:29:34.031" v="6215" actId="1076"/>
        <pc:sldMkLst>
          <pc:docMk/>
          <pc:sldMk cId="3117983089" sldId="1268"/>
        </pc:sldMkLst>
        <pc:spChg chg="mod">
          <ac:chgData name="Chen, Haihua" userId="5fcf27ec-ad9e-4bed-8faf-af78b42dd109" providerId="ADAL" clId="{5E672D93-4903-4F53-93EC-C46B38E7BDF6}" dt="2022-01-14T01:46:53.590" v="5020" actId="20577"/>
          <ac:spMkLst>
            <pc:docMk/>
            <pc:sldMk cId="3117983089" sldId="1268"/>
            <ac:spMk id="2" creationId="{845BE0D3-C438-4B1E-8C55-7538F2D6EBD4}"/>
          </ac:spMkLst>
        </pc:spChg>
        <pc:spChg chg="add del mod">
          <ac:chgData name="Chen, Haihua" userId="5fcf27ec-ad9e-4bed-8faf-af78b42dd109" providerId="ADAL" clId="{5E672D93-4903-4F53-93EC-C46B38E7BDF6}" dt="2022-01-14T01:48:39.888" v="5027" actId="478"/>
          <ac:spMkLst>
            <pc:docMk/>
            <pc:sldMk cId="3117983089" sldId="1268"/>
            <ac:spMk id="3" creationId="{206DE5F9-A1AB-4E02-B939-E55765D19E23}"/>
          </ac:spMkLst>
        </pc:spChg>
        <pc:spChg chg="del mod">
          <ac:chgData name="Chen, Haihua" userId="5fcf27ec-ad9e-4bed-8faf-af78b42dd109" providerId="ADAL" clId="{5E672D93-4903-4F53-93EC-C46B38E7BDF6}" dt="2022-01-14T01:46:56.175" v="5021" actId="478"/>
          <ac:spMkLst>
            <pc:docMk/>
            <pc:sldMk cId="3117983089" sldId="1268"/>
            <ac:spMk id="6" creationId="{D96A0079-D410-4759-9ADD-E8B547EB204A}"/>
          </ac:spMkLst>
        </pc:spChg>
        <pc:spChg chg="add mod">
          <ac:chgData name="Chen, Haihua" userId="5fcf27ec-ad9e-4bed-8faf-af78b42dd109" providerId="ADAL" clId="{5E672D93-4903-4F53-93EC-C46B38E7BDF6}" dt="2022-01-14T05:22:22.830" v="6133" actId="1076"/>
          <ac:spMkLst>
            <pc:docMk/>
            <pc:sldMk cId="3117983089" sldId="1268"/>
            <ac:spMk id="7" creationId="{3E936E11-A6C6-485D-98A1-ACA561B1A119}"/>
          </ac:spMkLst>
        </pc:spChg>
        <pc:spChg chg="mod">
          <ac:chgData name="Chen, Haihua" userId="5fcf27ec-ad9e-4bed-8faf-af78b42dd109" providerId="ADAL" clId="{5E672D93-4903-4F53-93EC-C46B38E7BDF6}" dt="2022-01-14T05:29:34.031" v="6215" actId="1076"/>
          <ac:spMkLst>
            <pc:docMk/>
            <pc:sldMk cId="3117983089" sldId="1268"/>
            <ac:spMk id="10" creationId="{C731B08D-6C7A-4DB2-869F-8BE324042C06}"/>
          </ac:spMkLst>
        </pc:spChg>
        <pc:spChg chg="add mod">
          <ac:chgData name="Chen, Haihua" userId="5fcf27ec-ad9e-4bed-8faf-af78b42dd109" providerId="ADAL" clId="{5E672D93-4903-4F53-93EC-C46B38E7BDF6}" dt="2022-01-14T05:24:40.296" v="6180" actId="1076"/>
          <ac:spMkLst>
            <pc:docMk/>
            <pc:sldMk cId="3117983089" sldId="1268"/>
            <ac:spMk id="13" creationId="{8F3C6636-7DC5-4519-88BD-A5A184E7CA4F}"/>
          </ac:spMkLst>
        </pc:spChg>
        <pc:spChg chg="add mod">
          <ac:chgData name="Chen, Haihua" userId="5fcf27ec-ad9e-4bed-8faf-af78b42dd109" providerId="ADAL" clId="{5E672D93-4903-4F53-93EC-C46B38E7BDF6}" dt="2022-01-14T05:24:26.875" v="6178" actId="14100"/>
          <ac:spMkLst>
            <pc:docMk/>
            <pc:sldMk cId="3117983089" sldId="1268"/>
            <ac:spMk id="14" creationId="{3A57CD7F-4AB7-4040-9FE7-B13E1485CC37}"/>
          </ac:spMkLst>
        </pc:spChg>
        <pc:picChg chg="add del mod">
          <ac:chgData name="Chen, Haihua" userId="5fcf27ec-ad9e-4bed-8faf-af78b42dd109" providerId="ADAL" clId="{5E672D93-4903-4F53-93EC-C46B38E7BDF6}" dt="2022-01-11T19:41:26.152" v="1853" actId="478"/>
          <ac:picMkLst>
            <pc:docMk/>
            <pc:sldMk cId="3117983089" sldId="1268"/>
            <ac:picMk id="3" creationId="{4950CDB8-E4A7-46D8-88DB-D5641F51E537}"/>
          </ac:picMkLst>
        </pc:picChg>
        <pc:picChg chg="del">
          <ac:chgData name="Chen, Haihua" userId="5fcf27ec-ad9e-4bed-8faf-af78b42dd109" providerId="ADAL" clId="{5E672D93-4903-4F53-93EC-C46B38E7BDF6}" dt="2022-01-11T19:34:15.062" v="1598" actId="478"/>
          <ac:picMkLst>
            <pc:docMk/>
            <pc:sldMk cId="3117983089" sldId="1268"/>
            <ac:picMk id="7" creationId="{B8CDE98D-9FD2-4827-BF23-699D30FCCB04}"/>
          </ac:picMkLst>
        </pc:picChg>
        <pc:picChg chg="add mod">
          <ac:chgData name="Chen, Haihua" userId="5fcf27ec-ad9e-4bed-8faf-af78b42dd109" providerId="ADAL" clId="{5E672D93-4903-4F53-93EC-C46B38E7BDF6}" dt="2022-01-14T05:20:27.115" v="6085" actId="1076"/>
          <ac:picMkLst>
            <pc:docMk/>
            <pc:sldMk cId="3117983089" sldId="1268"/>
            <ac:picMk id="11" creationId="{A1955DF9-841C-46A0-869A-C09544F314B6}"/>
          </ac:picMkLst>
        </pc:picChg>
        <pc:picChg chg="add mod">
          <ac:chgData name="Chen, Haihua" userId="5fcf27ec-ad9e-4bed-8faf-af78b42dd109" providerId="ADAL" clId="{5E672D93-4903-4F53-93EC-C46B38E7BDF6}" dt="2022-01-14T01:47:04.298" v="5024" actId="1076"/>
          <ac:picMkLst>
            <pc:docMk/>
            <pc:sldMk cId="3117983089" sldId="1268"/>
            <ac:picMk id="12" creationId="{03AFAB90-2446-4F4D-93FC-CD60A46B4962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5:20:19.845" v="6084" actId="20577"/>
        <pc:sldMkLst>
          <pc:docMk/>
          <pc:sldMk cId="438717454" sldId="1269"/>
        </pc:sldMkLst>
        <pc:spChg chg="mod">
          <ac:chgData name="Chen, Haihua" userId="5fcf27ec-ad9e-4bed-8faf-af78b42dd109" providerId="ADAL" clId="{5E672D93-4903-4F53-93EC-C46B38E7BDF6}" dt="2022-01-14T05:20:07.400" v="6079" actId="404"/>
          <ac:spMkLst>
            <pc:docMk/>
            <pc:sldMk cId="438717454" sldId="1269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5:20:19.845" v="6084" actId="20577"/>
          <ac:spMkLst>
            <pc:docMk/>
            <pc:sldMk cId="438717454" sldId="1269"/>
            <ac:spMk id="10" creationId="{C731B08D-6C7A-4DB2-869F-8BE324042C06}"/>
          </ac:spMkLst>
        </pc:spChg>
        <pc:picChg chg="del">
          <ac:chgData name="Chen, Haihua" userId="5fcf27ec-ad9e-4bed-8faf-af78b42dd109" providerId="ADAL" clId="{5E672D93-4903-4F53-93EC-C46B38E7BDF6}" dt="2022-01-11T19:37:15.349" v="1701" actId="478"/>
          <ac:picMkLst>
            <pc:docMk/>
            <pc:sldMk cId="438717454" sldId="1269"/>
            <ac:picMk id="11" creationId="{A161DEC8-0992-45A9-B831-B0363BDCBEFC}"/>
          </ac:picMkLst>
        </pc:picChg>
        <pc:picChg chg="add mod">
          <ac:chgData name="Chen, Haihua" userId="5fcf27ec-ad9e-4bed-8faf-af78b42dd109" providerId="ADAL" clId="{5E672D93-4903-4F53-93EC-C46B38E7BDF6}" dt="2022-01-14T05:20:17.150" v="6082" actId="14100"/>
          <ac:picMkLst>
            <pc:docMk/>
            <pc:sldMk cId="438717454" sldId="1269"/>
            <ac:picMk id="12" creationId="{5014F984-0B55-4881-89E3-C6744E9A82A6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5:28:24.741" v="6198" actId="20577"/>
        <pc:sldMkLst>
          <pc:docMk/>
          <pc:sldMk cId="1659130477" sldId="1270"/>
        </pc:sldMkLst>
        <pc:spChg chg="mod">
          <ac:chgData name="Chen, Haihua" userId="5fcf27ec-ad9e-4bed-8faf-af78b42dd109" providerId="ADAL" clId="{5E672D93-4903-4F53-93EC-C46B38E7BDF6}" dt="2022-01-14T01:50:50.205" v="5065" actId="20577"/>
          <ac:spMkLst>
            <pc:docMk/>
            <pc:sldMk cId="1659130477" sldId="1270"/>
            <ac:spMk id="2" creationId="{845BE0D3-C438-4B1E-8C55-7538F2D6EBD4}"/>
          </ac:spMkLst>
        </pc:spChg>
        <pc:spChg chg="del">
          <ac:chgData name="Chen, Haihua" userId="5fcf27ec-ad9e-4bed-8faf-af78b42dd109" providerId="ADAL" clId="{5E672D93-4903-4F53-93EC-C46B38E7BDF6}" dt="2022-01-11T19:51:11.315" v="1985" actId="478"/>
          <ac:spMkLst>
            <pc:docMk/>
            <pc:sldMk cId="1659130477" sldId="1270"/>
            <ac:spMk id="6" creationId="{D96A0079-D410-4759-9ADD-E8B547EB204A}"/>
          </ac:spMkLst>
        </pc:spChg>
        <pc:spChg chg="del">
          <ac:chgData name="Chen, Haihua" userId="5fcf27ec-ad9e-4bed-8faf-af78b42dd109" providerId="ADAL" clId="{5E672D93-4903-4F53-93EC-C46B38E7BDF6}" dt="2022-01-11T19:50:50.180" v="1982" actId="478"/>
          <ac:spMkLst>
            <pc:docMk/>
            <pc:sldMk cId="1659130477" sldId="1270"/>
            <ac:spMk id="10" creationId="{C731B08D-6C7A-4DB2-869F-8BE324042C06}"/>
          </ac:spMkLst>
        </pc:spChg>
        <pc:spChg chg="add del mod">
          <ac:chgData name="Chen, Haihua" userId="5fcf27ec-ad9e-4bed-8faf-af78b42dd109" providerId="ADAL" clId="{5E672D93-4903-4F53-93EC-C46B38E7BDF6}" dt="2022-01-11T19:51:07.795" v="1984"/>
          <ac:spMkLst>
            <pc:docMk/>
            <pc:sldMk cId="1659130477" sldId="1270"/>
            <ac:spMk id="13" creationId="{934A1003-C18F-41C6-AD54-4E89BCAA5CC3}"/>
          </ac:spMkLst>
        </pc:spChg>
        <pc:spChg chg="add mod">
          <ac:chgData name="Chen, Haihua" userId="5fcf27ec-ad9e-4bed-8faf-af78b42dd109" providerId="ADAL" clId="{5E672D93-4903-4F53-93EC-C46B38E7BDF6}" dt="2022-01-14T05:28:24.741" v="6198" actId="20577"/>
          <ac:spMkLst>
            <pc:docMk/>
            <pc:sldMk cId="1659130477" sldId="1270"/>
            <ac:spMk id="14" creationId="{BF90A521-B40A-4D73-9EBD-607244505892}"/>
          </ac:spMkLst>
        </pc:spChg>
        <pc:spChg chg="add mod">
          <ac:chgData name="Chen, Haihua" userId="5fcf27ec-ad9e-4bed-8faf-af78b42dd109" providerId="ADAL" clId="{5E672D93-4903-4F53-93EC-C46B38E7BDF6}" dt="2022-01-14T05:25:14.251" v="6185" actId="14100"/>
          <ac:spMkLst>
            <pc:docMk/>
            <pc:sldMk cId="1659130477" sldId="1270"/>
            <ac:spMk id="15" creationId="{C3D0E21A-ED7E-4B2D-90A8-AAE256772CE7}"/>
          </ac:spMkLst>
        </pc:spChg>
        <pc:picChg chg="del">
          <ac:chgData name="Chen, Haihua" userId="5fcf27ec-ad9e-4bed-8faf-af78b42dd109" providerId="ADAL" clId="{5E672D93-4903-4F53-93EC-C46B38E7BDF6}" dt="2022-01-11T19:50:46.810" v="1980" actId="478"/>
          <ac:picMkLst>
            <pc:docMk/>
            <pc:sldMk cId="1659130477" sldId="1270"/>
            <ac:picMk id="11" creationId="{A1955DF9-841C-46A0-869A-C09544F314B6}"/>
          </ac:picMkLst>
        </pc:picChg>
        <pc:picChg chg="del">
          <ac:chgData name="Chen, Haihua" userId="5fcf27ec-ad9e-4bed-8faf-af78b42dd109" providerId="ADAL" clId="{5E672D93-4903-4F53-93EC-C46B38E7BDF6}" dt="2022-01-11T19:50:47.619" v="1981" actId="478"/>
          <ac:picMkLst>
            <pc:docMk/>
            <pc:sldMk cId="1659130477" sldId="1270"/>
            <ac:picMk id="12" creationId="{03AFAB90-2446-4F4D-93FC-CD60A46B4962}"/>
          </ac:picMkLst>
        </pc:picChg>
      </pc:sldChg>
      <pc:sldChg chg="modSp add mod ord">
        <pc:chgData name="Chen, Haihua" userId="5fcf27ec-ad9e-4bed-8faf-af78b42dd109" providerId="ADAL" clId="{5E672D93-4903-4F53-93EC-C46B38E7BDF6}" dt="2022-01-14T05:28:53.159" v="6211" actId="1035"/>
        <pc:sldMkLst>
          <pc:docMk/>
          <pc:sldMk cId="1414831590" sldId="1271"/>
        </pc:sldMkLst>
        <pc:spChg chg="mod">
          <ac:chgData name="Chen, Haihua" userId="5fcf27ec-ad9e-4bed-8faf-af78b42dd109" providerId="ADAL" clId="{5E672D93-4903-4F53-93EC-C46B38E7BDF6}" dt="2022-01-14T01:53:16.404" v="5093" actId="20577"/>
          <ac:spMkLst>
            <pc:docMk/>
            <pc:sldMk cId="1414831590" sldId="1271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5:28:53.159" v="6211" actId="1035"/>
          <ac:spMkLst>
            <pc:docMk/>
            <pc:sldMk cId="1414831590" sldId="1271"/>
            <ac:spMk id="14" creationId="{BF90A521-B40A-4D73-9EBD-607244505892}"/>
          </ac:spMkLst>
        </pc:spChg>
      </pc:sldChg>
      <pc:sldChg chg="modSp add mod">
        <pc:chgData name="Chen, Haihua" userId="5fcf27ec-ad9e-4bed-8faf-af78b42dd109" providerId="ADAL" clId="{5E672D93-4903-4F53-93EC-C46B38E7BDF6}" dt="2022-01-14T01:56:31.735" v="5172" actId="20577"/>
        <pc:sldMkLst>
          <pc:docMk/>
          <pc:sldMk cId="2036111110" sldId="1272"/>
        </pc:sldMkLst>
        <pc:spChg chg="mod">
          <ac:chgData name="Chen, Haihua" userId="5fcf27ec-ad9e-4bed-8faf-af78b42dd109" providerId="ADAL" clId="{5E672D93-4903-4F53-93EC-C46B38E7BDF6}" dt="2022-01-14T01:56:31.735" v="5172" actId="20577"/>
          <ac:spMkLst>
            <pc:docMk/>
            <pc:sldMk cId="2036111110" sldId="1272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1:52:27.627" v="5086" actId="1076"/>
          <ac:spMkLst>
            <pc:docMk/>
            <pc:sldMk cId="2036111110" sldId="1272"/>
            <ac:spMk id="14" creationId="{BF90A521-B40A-4D73-9EBD-607244505892}"/>
          </ac:spMkLst>
        </pc:spChg>
      </pc:sldChg>
      <pc:sldChg chg="modSp add mod">
        <pc:chgData name="Chen, Haihua" userId="5fcf27ec-ad9e-4bed-8faf-af78b42dd109" providerId="ADAL" clId="{5E672D93-4903-4F53-93EC-C46B38E7BDF6}" dt="2022-01-14T05:29:00.449" v="6212" actId="14100"/>
        <pc:sldMkLst>
          <pc:docMk/>
          <pc:sldMk cId="144297487" sldId="1273"/>
        </pc:sldMkLst>
        <pc:spChg chg="mod">
          <ac:chgData name="Chen, Haihua" userId="5fcf27ec-ad9e-4bed-8faf-af78b42dd109" providerId="ADAL" clId="{5E672D93-4903-4F53-93EC-C46B38E7BDF6}" dt="2022-01-14T01:57:01.396" v="5207" actId="20577"/>
          <ac:spMkLst>
            <pc:docMk/>
            <pc:sldMk cId="144297487" sldId="1273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5:29:00.449" v="6212" actId="14100"/>
          <ac:spMkLst>
            <pc:docMk/>
            <pc:sldMk cId="144297487" sldId="1273"/>
            <ac:spMk id="14" creationId="{BF90A521-B40A-4D73-9EBD-607244505892}"/>
          </ac:spMkLst>
        </pc:spChg>
      </pc:sldChg>
      <pc:sldChg chg="modSp add mod">
        <pc:chgData name="Chen, Haihua" userId="5fcf27ec-ad9e-4bed-8faf-af78b42dd109" providerId="ADAL" clId="{5E672D93-4903-4F53-93EC-C46B38E7BDF6}" dt="2022-01-14T05:29:15.406" v="6214" actId="404"/>
        <pc:sldMkLst>
          <pc:docMk/>
          <pc:sldMk cId="1316407115" sldId="1274"/>
        </pc:sldMkLst>
        <pc:spChg chg="mod">
          <ac:chgData name="Chen, Haihua" userId="5fcf27ec-ad9e-4bed-8faf-af78b42dd109" providerId="ADAL" clId="{5E672D93-4903-4F53-93EC-C46B38E7BDF6}" dt="2022-01-14T01:57:35.652" v="5210" actId="20577"/>
          <ac:spMkLst>
            <pc:docMk/>
            <pc:sldMk cId="1316407115" sldId="1274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5:29:15.406" v="6214" actId="404"/>
          <ac:spMkLst>
            <pc:docMk/>
            <pc:sldMk cId="1316407115" sldId="1274"/>
            <ac:spMk id="14" creationId="{BF90A521-B40A-4D73-9EBD-607244505892}"/>
          </ac:spMkLst>
        </pc:spChg>
      </pc:sldChg>
      <pc:sldChg chg="addSp modSp add mod">
        <pc:chgData name="Chen, Haihua" userId="5fcf27ec-ad9e-4bed-8faf-af78b42dd109" providerId="ADAL" clId="{5E672D93-4903-4F53-93EC-C46B38E7BDF6}" dt="2022-01-14T05:31:11.076" v="6249" actId="20577"/>
        <pc:sldMkLst>
          <pc:docMk/>
          <pc:sldMk cId="3121822674" sldId="1275"/>
        </pc:sldMkLst>
        <pc:spChg chg="mod">
          <ac:chgData name="Chen, Haihua" userId="5fcf27ec-ad9e-4bed-8faf-af78b42dd109" providerId="ADAL" clId="{5E672D93-4903-4F53-93EC-C46B38E7BDF6}" dt="2022-01-14T02:00:01.735" v="5259" actId="20577"/>
          <ac:spMkLst>
            <pc:docMk/>
            <pc:sldMk cId="3121822674" sldId="1275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5:31:11.076" v="6249" actId="20577"/>
          <ac:spMkLst>
            <pc:docMk/>
            <pc:sldMk cId="3121822674" sldId="1275"/>
            <ac:spMk id="10" creationId="{565F9759-4911-44C0-A0C5-FD306C4355D9}"/>
          </ac:spMkLst>
        </pc:spChg>
        <pc:spChg chg="mod">
          <ac:chgData name="Chen, Haihua" userId="5fcf27ec-ad9e-4bed-8faf-af78b42dd109" providerId="ADAL" clId="{5E672D93-4903-4F53-93EC-C46B38E7BDF6}" dt="2022-01-14T05:29:52.605" v="6220" actId="20577"/>
          <ac:spMkLst>
            <pc:docMk/>
            <pc:sldMk cId="3121822674" sldId="1275"/>
            <ac:spMk id="14" creationId="{BF90A521-B40A-4D73-9EBD-607244505892}"/>
          </ac:spMkLst>
        </pc:spChg>
        <pc:picChg chg="add mod">
          <ac:chgData name="Chen, Haihua" userId="5fcf27ec-ad9e-4bed-8faf-af78b42dd109" providerId="ADAL" clId="{5E672D93-4903-4F53-93EC-C46B38E7BDF6}" dt="2022-01-14T05:30:24.595" v="6228" actId="14100"/>
          <ac:picMkLst>
            <pc:docMk/>
            <pc:sldMk cId="3121822674" sldId="1275"/>
            <ac:picMk id="6" creationId="{18F3B647-857D-4F2E-8166-1E3D7293A27D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5:44:53.756" v="6399" actId="1076"/>
        <pc:sldMkLst>
          <pc:docMk/>
          <pc:sldMk cId="1898629388" sldId="1276"/>
        </pc:sldMkLst>
        <pc:spChg chg="mod">
          <ac:chgData name="Chen, Haihua" userId="5fcf27ec-ad9e-4bed-8faf-af78b42dd109" providerId="ADAL" clId="{5E672D93-4903-4F53-93EC-C46B38E7BDF6}" dt="2022-01-14T02:00:46.900" v="5288" actId="20577"/>
          <ac:spMkLst>
            <pc:docMk/>
            <pc:sldMk cId="1898629388" sldId="1276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5:44:53.756" v="6399" actId="1076"/>
          <ac:spMkLst>
            <pc:docMk/>
            <pc:sldMk cId="1898629388" sldId="1276"/>
            <ac:spMk id="10" creationId="{8CE4AC2F-8874-4CBC-B68A-158B1192E26C}"/>
          </ac:spMkLst>
        </pc:spChg>
        <pc:spChg chg="mod">
          <ac:chgData name="Chen, Haihua" userId="5fcf27ec-ad9e-4bed-8faf-af78b42dd109" providerId="ADAL" clId="{5E672D93-4903-4F53-93EC-C46B38E7BDF6}" dt="2022-01-14T05:31:28.334" v="6272" actId="20577"/>
          <ac:spMkLst>
            <pc:docMk/>
            <pc:sldMk cId="1898629388" sldId="1276"/>
            <ac:spMk id="14" creationId="{BF90A521-B40A-4D73-9EBD-607244505892}"/>
          </ac:spMkLst>
        </pc:spChg>
        <pc:picChg chg="del">
          <ac:chgData name="Chen, Haihua" userId="5fcf27ec-ad9e-4bed-8faf-af78b42dd109" providerId="ADAL" clId="{5E672D93-4903-4F53-93EC-C46B38E7BDF6}" dt="2022-01-11T23:13:34.681" v="2291" actId="478"/>
          <ac:picMkLst>
            <pc:docMk/>
            <pc:sldMk cId="1898629388" sldId="1276"/>
            <ac:picMk id="6" creationId="{18F3B647-857D-4F2E-8166-1E3D7293A27D}"/>
          </ac:picMkLst>
        </pc:picChg>
        <pc:picChg chg="add mod">
          <ac:chgData name="Chen, Haihua" userId="5fcf27ec-ad9e-4bed-8faf-af78b42dd109" providerId="ADAL" clId="{5E672D93-4903-4F53-93EC-C46B38E7BDF6}" dt="2022-01-14T05:31:32.599" v="6273" actId="14100"/>
          <ac:picMkLst>
            <pc:docMk/>
            <pc:sldMk cId="1898629388" sldId="1276"/>
            <ac:picMk id="7" creationId="{C7377956-1B2E-4221-93AC-0BED77336A21}"/>
          </ac:picMkLst>
        </pc:picChg>
      </pc:sldChg>
      <pc:sldChg chg="delSp modSp add mod">
        <pc:chgData name="Chen, Haihua" userId="5fcf27ec-ad9e-4bed-8faf-af78b42dd109" providerId="ADAL" clId="{5E672D93-4903-4F53-93EC-C46B38E7BDF6}" dt="2022-01-14T05:33:13.376" v="6307" actId="403"/>
        <pc:sldMkLst>
          <pc:docMk/>
          <pc:sldMk cId="2901954605" sldId="1277"/>
        </pc:sldMkLst>
        <pc:spChg chg="mod">
          <ac:chgData name="Chen, Haihua" userId="5fcf27ec-ad9e-4bed-8faf-af78b42dd109" providerId="ADAL" clId="{5E672D93-4903-4F53-93EC-C46B38E7BDF6}" dt="2022-01-14T02:01:19.086" v="5299" actId="20577"/>
          <ac:spMkLst>
            <pc:docMk/>
            <pc:sldMk cId="2901954605" sldId="1277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5:33:13.376" v="6307" actId="403"/>
          <ac:spMkLst>
            <pc:docMk/>
            <pc:sldMk cId="2901954605" sldId="1277"/>
            <ac:spMk id="14" creationId="{BF90A521-B40A-4D73-9EBD-607244505892}"/>
          </ac:spMkLst>
        </pc:spChg>
        <pc:picChg chg="del">
          <ac:chgData name="Chen, Haihua" userId="5fcf27ec-ad9e-4bed-8faf-af78b42dd109" providerId="ADAL" clId="{5E672D93-4903-4F53-93EC-C46B38E7BDF6}" dt="2022-01-11T23:18:50.350" v="2310" actId="478"/>
          <ac:picMkLst>
            <pc:docMk/>
            <pc:sldMk cId="2901954605" sldId="1277"/>
            <ac:picMk id="7" creationId="{C7377956-1B2E-4221-93AC-0BED77336A21}"/>
          </ac:picMkLst>
        </pc:picChg>
      </pc:sldChg>
      <pc:sldChg chg="addSp modSp add mod">
        <pc:chgData name="Chen, Haihua" userId="5fcf27ec-ad9e-4bed-8faf-af78b42dd109" providerId="ADAL" clId="{5E672D93-4903-4F53-93EC-C46B38E7BDF6}" dt="2022-01-14T05:36:31.966" v="6351" actId="20577"/>
        <pc:sldMkLst>
          <pc:docMk/>
          <pc:sldMk cId="1833838006" sldId="1278"/>
        </pc:sldMkLst>
        <pc:spChg chg="mod">
          <ac:chgData name="Chen, Haihua" userId="5fcf27ec-ad9e-4bed-8faf-af78b42dd109" providerId="ADAL" clId="{5E672D93-4903-4F53-93EC-C46B38E7BDF6}" dt="2022-01-14T02:05:45.262" v="5373" actId="20577"/>
          <ac:spMkLst>
            <pc:docMk/>
            <pc:sldMk cId="1833838006" sldId="1278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5:36:31.966" v="6351" actId="20577"/>
          <ac:spMkLst>
            <pc:docMk/>
            <pc:sldMk cId="1833838006" sldId="1278"/>
            <ac:spMk id="10" creationId="{49FBDF40-BD5E-47CD-A410-6B68165BF8DA}"/>
          </ac:spMkLst>
        </pc:spChg>
        <pc:spChg chg="mod">
          <ac:chgData name="Chen, Haihua" userId="5fcf27ec-ad9e-4bed-8faf-af78b42dd109" providerId="ADAL" clId="{5E672D93-4903-4F53-93EC-C46B38E7BDF6}" dt="2022-01-14T05:35:25.614" v="6339" actId="403"/>
          <ac:spMkLst>
            <pc:docMk/>
            <pc:sldMk cId="1833838006" sldId="1278"/>
            <ac:spMk id="14" creationId="{BF90A521-B40A-4D73-9EBD-607244505892}"/>
          </ac:spMkLst>
        </pc:spChg>
        <pc:picChg chg="add mod">
          <ac:chgData name="Chen, Haihua" userId="5fcf27ec-ad9e-4bed-8faf-af78b42dd109" providerId="ADAL" clId="{5E672D93-4903-4F53-93EC-C46B38E7BDF6}" dt="2022-01-14T05:34:18.116" v="6311" actId="1076"/>
          <ac:picMkLst>
            <pc:docMk/>
            <pc:sldMk cId="1833838006" sldId="1278"/>
            <ac:picMk id="6" creationId="{1B47D1DB-8FD6-4293-AE4B-C95F6914D384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5:36:26.539" v="6350" actId="20577"/>
        <pc:sldMkLst>
          <pc:docMk/>
          <pc:sldMk cId="3302968194" sldId="1279"/>
        </pc:sldMkLst>
        <pc:spChg chg="mod">
          <ac:chgData name="Chen, Haihua" userId="5fcf27ec-ad9e-4bed-8faf-af78b42dd109" providerId="ADAL" clId="{5E672D93-4903-4F53-93EC-C46B38E7BDF6}" dt="2022-01-14T02:04:38.156" v="5360" actId="20577"/>
          <ac:spMkLst>
            <pc:docMk/>
            <pc:sldMk cId="3302968194" sldId="1279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5:36:26.539" v="6350" actId="20577"/>
          <ac:spMkLst>
            <pc:docMk/>
            <pc:sldMk cId="3302968194" sldId="1279"/>
            <ac:spMk id="10" creationId="{8E7B9DF0-4EE5-4353-A24F-B4025BA66D39}"/>
          </ac:spMkLst>
        </pc:spChg>
        <pc:spChg chg="mod">
          <ac:chgData name="Chen, Haihua" userId="5fcf27ec-ad9e-4bed-8faf-af78b42dd109" providerId="ADAL" clId="{5E672D93-4903-4F53-93EC-C46B38E7BDF6}" dt="2022-01-14T05:35:14.144" v="6338" actId="403"/>
          <ac:spMkLst>
            <pc:docMk/>
            <pc:sldMk cId="3302968194" sldId="1279"/>
            <ac:spMk id="14" creationId="{BF90A521-B40A-4D73-9EBD-607244505892}"/>
          </ac:spMkLst>
        </pc:spChg>
        <pc:picChg chg="del mod">
          <ac:chgData name="Chen, Haihua" userId="5fcf27ec-ad9e-4bed-8faf-af78b42dd109" providerId="ADAL" clId="{5E672D93-4903-4F53-93EC-C46B38E7BDF6}" dt="2022-01-11T23:31:25.199" v="2396" actId="478"/>
          <ac:picMkLst>
            <pc:docMk/>
            <pc:sldMk cId="3302968194" sldId="1279"/>
            <ac:picMk id="6" creationId="{1B47D1DB-8FD6-4293-AE4B-C95F6914D384}"/>
          </ac:picMkLst>
        </pc:picChg>
        <pc:picChg chg="add mod">
          <ac:chgData name="Chen, Haihua" userId="5fcf27ec-ad9e-4bed-8faf-af78b42dd109" providerId="ADAL" clId="{5E672D93-4903-4F53-93EC-C46B38E7BDF6}" dt="2022-01-14T05:35:39.709" v="6344" actId="1076"/>
          <ac:picMkLst>
            <pc:docMk/>
            <pc:sldMk cId="3302968194" sldId="1279"/>
            <ac:picMk id="7" creationId="{C3AB54F0-7A8D-4F76-A177-A696B8BB9871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5:42:15.907" v="6370" actId="1076"/>
        <pc:sldMkLst>
          <pc:docMk/>
          <pc:sldMk cId="4228924473" sldId="1280"/>
        </pc:sldMkLst>
        <pc:spChg chg="mod">
          <ac:chgData name="Chen, Haihua" userId="5fcf27ec-ad9e-4bed-8faf-af78b42dd109" providerId="ADAL" clId="{5E672D93-4903-4F53-93EC-C46B38E7BDF6}" dt="2022-01-14T02:06:01.733" v="5380" actId="20577"/>
          <ac:spMkLst>
            <pc:docMk/>
            <pc:sldMk cId="4228924473" sldId="1280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5:42:15.907" v="6370" actId="1076"/>
          <ac:spMkLst>
            <pc:docMk/>
            <pc:sldMk cId="4228924473" sldId="1280"/>
            <ac:spMk id="10" creationId="{3B79F26F-927A-4A5E-8C54-BF5F61B4C1DA}"/>
          </ac:spMkLst>
        </pc:spChg>
        <pc:spChg chg="mod">
          <ac:chgData name="Chen, Haihua" userId="5fcf27ec-ad9e-4bed-8faf-af78b42dd109" providerId="ADAL" clId="{5E672D93-4903-4F53-93EC-C46B38E7BDF6}" dt="2022-01-14T05:41:49.153" v="6369" actId="12"/>
          <ac:spMkLst>
            <pc:docMk/>
            <pc:sldMk cId="4228924473" sldId="1280"/>
            <ac:spMk id="14" creationId="{BF90A521-B40A-4D73-9EBD-607244505892}"/>
          </ac:spMkLst>
        </pc:spChg>
        <pc:picChg chg="add mod">
          <ac:chgData name="Chen, Haihua" userId="5fcf27ec-ad9e-4bed-8faf-af78b42dd109" providerId="ADAL" clId="{5E672D93-4903-4F53-93EC-C46B38E7BDF6}" dt="2022-01-14T05:36:49.604" v="6354" actId="1076"/>
          <ac:picMkLst>
            <pc:docMk/>
            <pc:sldMk cId="4228924473" sldId="1280"/>
            <ac:picMk id="3" creationId="{5BF8446E-7C83-4F0D-A6EA-B390F1774478}"/>
          </ac:picMkLst>
        </pc:picChg>
        <pc:picChg chg="del">
          <ac:chgData name="Chen, Haihua" userId="5fcf27ec-ad9e-4bed-8faf-af78b42dd109" providerId="ADAL" clId="{5E672D93-4903-4F53-93EC-C46B38E7BDF6}" dt="2022-01-11T23:33:04.188" v="2405" actId="478"/>
          <ac:picMkLst>
            <pc:docMk/>
            <pc:sldMk cId="4228924473" sldId="1280"/>
            <ac:picMk id="7" creationId="{C3AB54F0-7A8D-4F76-A177-A696B8BB9871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5:42:50.752" v="6380" actId="20577"/>
        <pc:sldMkLst>
          <pc:docMk/>
          <pc:sldMk cId="1931107410" sldId="1281"/>
        </pc:sldMkLst>
        <pc:spChg chg="mod">
          <ac:chgData name="Chen, Haihua" userId="5fcf27ec-ad9e-4bed-8faf-af78b42dd109" providerId="ADAL" clId="{5E672D93-4903-4F53-93EC-C46B38E7BDF6}" dt="2022-01-14T02:06:13.936" v="5384" actId="20577"/>
          <ac:spMkLst>
            <pc:docMk/>
            <pc:sldMk cId="1931107410" sldId="1281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5:42:50.752" v="6380" actId="20577"/>
          <ac:spMkLst>
            <pc:docMk/>
            <pc:sldMk cId="1931107410" sldId="1281"/>
            <ac:spMk id="10" creationId="{9EAC4322-C59C-418C-A8A1-710EB0150F4C}"/>
          </ac:spMkLst>
        </pc:spChg>
        <pc:spChg chg="mod">
          <ac:chgData name="Chen, Haihua" userId="5fcf27ec-ad9e-4bed-8faf-af78b42dd109" providerId="ADAL" clId="{5E672D93-4903-4F53-93EC-C46B38E7BDF6}" dt="2022-01-14T05:41:38.541" v="6366" actId="12"/>
          <ac:spMkLst>
            <pc:docMk/>
            <pc:sldMk cId="1931107410" sldId="1281"/>
            <ac:spMk id="14" creationId="{BF90A521-B40A-4D73-9EBD-607244505892}"/>
          </ac:spMkLst>
        </pc:spChg>
        <pc:picChg chg="del">
          <ac:chgData name="Chen, Haihua" userId="5fcf27ec-ad9e-4bed-8faf-af78b42dd109" providerId="ADAL" clId="{5E672D93-4903-4F53-93EC-C46B38E7BDF6}" dt="2022-01-11T23:35:27.928" v="2411" actId="478"/>
          <ac:picMkLst>
            <pc:docMk/>
            <pc:sldMk cId="1931107410" sldId="1281"/>
            <ac:picMk id="3" creationId="{5BF8446E-7C83-4F0D-A6EA-B390F1774478}"/>
          </ac:picMkLst>
        </pc:picChg>
        <pc:picChg chg="add mod">
          <ac:chgData name="Chen, Haihua" userId="5fcf27ec-ad9e-4bed-8faf-af78b42dd109" providerId="ADAL" clId="{5E672D93-4903-4F53-93EC-C46B38E7BDF6}" dt="2022-01-14T05:42:40.259" v="6374" actId="14100"/>
          <ac:picMkLst>
            <pc:docMk/>
            <pc:sldMk cId="1931107410" sldId="1281"/>
            <ac:picMk id="6" creationId="{C12C2903-76E9-4AA6-B397-FE8C77216418}"/>
          </ac:picMkLst>
        </pc:picChg>
      </pc:sldChg>
      <pc:sldChg chg="addSp delSp modSp add mod ord">
        <pc:chgData name="Chen, Haihua" userId="5fcf27ec-ad9e-4bed-8faf-af78b42dd109" providerId="ADAL" clId="{5E672D93-4903-4F53-93EC-C46B38E7BDF6}" dt="2022-01-14T05:43:54.686" v="6387" actId="12"/>
        <pc:sldMkLst>
          <pc:docMk/>
          <pc:sldMk cId="1014570327" sldId="1282"/>
        </pc:sldMkLst>
        <pc:spChg chg="mod">
          <ac:chgData name="Chen, Haihua" userId="5fcf27ec-ad9e-4bed-8faf-af78b42dd109" providerId="ADAL" clId="{5E672D93-4903-4F53-93EC-C46B38E7BDF6}" dt="2022-01-14T02:09:44.459" v="5484" actId="20577"/>
          <ac:spMkLst>
            <pc:docMk/>
            <pc:sldMk cId="1014570327" sldId="1282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5:43:54.686" v="6387" actId="12"/>
          <ac:spMkLst>
            <pc:docMk/>
            <pc:sldMk cId="1014570327" sldId="1282"/>
            <ac:spMk id="14" creationId="{BF90A521-B40A-4D73-9EBD-607244505892}"/>
          </ac:spMkLst>
        </pc:spChg>
        <pc:picChg chg="add del mod">
          <ac:chgData name="Chen, Haihua" userId="5fcf27ec-ad9e-4bed-8faf-af78b42dd109" providerId="ADAL" clId="{5E672D93-4903-4F53-93EC-C46B38E7BDF6}" dt="2022-01-14T02:10:30.102" v="5502" actId="478"/>
          <ac:picMkLst>
            <pc:docMk/>
            <pc:sldMk cId="1014570327" sldId="1282"/>
            <ac:picMk id="3" creationId="{9747FAC3-8D2F-45C9-B1BB-B12ADF710687}"/>
          </ac:picMkLst>
        </pc:picChg>
        <pc:picChg chg="del">
          <ac:chgData name="Chen, Haihua" userId="5fcf27ec-ad9e-4bed-8faf-af78b42dd109" providerId="ADAL" clId="{5E672D93-4903-4F53-93EC-C46B38E7BDF6}" dt="2022-01-11T23:37:02.202" v="2427" actId="478"/>
          <ac:picMkLst>
            <pc:docMk/>
            <pc:sldMk cId="1014570327" sldId="1282"/>
            <ac:picMk id="6" creationId="{C12C2903-76E9-4AA6-B397-FE8C77216418}"/>
          </ac:picMkLst>
        </pc:picChg>
      </pc:sldChg>
      <pc:sldChg chg="modSp add mod">
        <pc:chgData name="Chen, Haihua" userId="5fcf27ec-ad9e-4bed-8faf-af78b42dd109" providerId="ADAL" clId="{5E672D93-4903-4F53-93EC-C46B38E7BDF6}" dt="2022-01-14T05:43:42.088" v="6386" actId="1076"/>
        <pc:sldMkLst>
          <pc:docMk/>
          <pc:sldMk cId="3788679443" sldId="1283"/>
        </pc:sldMkLst>
        <pc:spChg chg="mod">
          <ac:chgData name="Chen, Haihua" userId="5fcf27ec-ad9e-4bed-8faf-af78b42dd109" providerId="ADAL" clId="{5E672D93-4903-4F53-93EC-C46B38E7BDF6}" dt="2022-01-14T02:06:41.444" v="5397" actId="20577"/>
          <ac:spMkLst>
            <pc:docMk/>
            <pc:sldMk cId="3788679443" sldId="1283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5:43:42.088" v="6386" actId="1076"/>
          <ac:spMkLst>
            <pc:docMk/>
            <pc:sldMk cId="3788679443" sldId="1283"/>
            <ac:spMk id="14" creationId="{BF90A521-B40A-4D73-9EBD-607244505892}"/>
          </ac:spMkLst>
        </pc:spChg>
      </pc:sldChg>
      <pc:sldChg chg="addSp delSp modSp add mod ord">
        <pc:chgData name="Chen, Haihua" userId="5fcf27ec-ad9e-4bed-8faf-af78b42dd109" providerId="ADAL" clId="{5E672D93-4903-4F53-93EC-C46B38E7BDF6}" dt="2022-01-14T06:10:53.821" v="6552" actId="12"/>
        <pc:sldMkLst>
          <pc:docMk/>
          <pc:sldMk cId="2893422210" sldId="1284"/>
        </pc:sldMkLst>
        <pc:spChg chg="mod">
          <ac:chgData name="Chen, Haihua" userId="5fcf27ec-ad9e-4bed-8faf-af78b42dd109" providerId="ADAL" clId="{5E672D93-4903-4F53-93EC-C46B38E7BDF6}" dt="2022-01-14T02:15:49.081" v="5685" actId="20577"/>
          <ac:spMkLst>
            <pc:docMk/>
            <pc:sldMk cId="2893422210" sldId="1284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6:07:57.091" v="6503" actId="20577"/>
          <ac:spMkLst>
            <pc:docMk/>
            <pc:sldMk cId="2893422210" sldId="1284"/>
            <ac:spMk id="12" creationId="{F299CB83-C14E-4F01-90FB-818CD9C6BA14}"/>
          </ac:spMkLst>
        </pc:spChg>
        <pc:spChg chg="mod">
          <ac:chgData name="Chen, Haihua" userId="5fcf27ec-ad9e-4bed-8faf-af78b42dd109" providerId="ADAL" clId="{5E672D93-4903-4F53-93EC-C46B38E7BDF6}" dt="2022-01-14T06:10:53.821" v="6552" actId="12"/>
          <ac:spMkLst>
            <pc:docMk/>
            <pc:sldMk cId="2893422210" sldId="1284"/>
            <ac:spMk id="14" creationId="{BF90A521-B40A-4D73-9EBD-607244505892}"/>
          </ac:spMkLst>
        </pc:spChg>
        <pc:picChg chg="add mod">
          <ac:chgData name="Chen, Haihua" userId="5fcf27ec-ad9e-4bed-8faf-af78b42dd109" providerId="ADAL" clId="{5E672D93-4903-4F53-93EC-C46B38E7BDF6}" dt="2022-01-14T06:05:22.172" v="6431" actId="1076"/>
          <ac:picMkLst>
            <pc:docMk/>
            <pc:sldMk cId="2893422210" sldId="1284"/>
            <ac:picMk id="3" creationId="{F8F4F002-2268-4D2F-AF5D-357FBAD21D04}"/>
          </ac:picMkLst>
        </pc:picChg>
        <pc:picChg chg="add del mod">
          <ac:chgData name="Chen, Haihua" userId="5fcf27ec-ad9e-4bed-8faf-af78b42dd109" providerId="ADAL" clId="{5E672D93-4903-4F53-93EC-C46B38E7BDF6}" dt="2022-01-12T01:04:56.659" v="2619" actId="478"/>
          <ac:picMkLst>
            <pc:docMk/>
            <pc:sldMk cId="2893422210" sldId="1284"/>
            <ac:picMk id="6" creationId="{80E4EF3B-AC33-4AF4-9B20-818CF7C825DC}"/>
          </ac:picMkLst>
        </pc:picChg>
        <pc:picChg chg="add mod">
          <ac:chgData name="Chen, Haihua" userId="5fcf27ec-ad9e-4bed-8faf-af78b42dd109" providerId="ADAL" clId="{5E672D93-4903-4F53-93EC-C46B38E7BDF6}" dt="2022-01-14T06:04:31.410" v="6424" actId="14100"/>
          <ac:picMkLst>
            <pc:docMk/>
            <pc:sldMk cId="2893422210" sldId="1284"/>
            <ac:picMk id="10" creationId="{CD117236-A3A0-4F2E-8772-FF060BFFE879}"/>
          </ac:picMkLst>
        </pc:picChg>
        <pc:picChg chg="add del mod">
          <ac:chgData name="Chen, Haihua" userId="5fcf27ec-ad9e-4bed-8faf-af78b42dd109" providerId="ADAL" clId="{5E672D93-4903-4F53-93EC-C46B38E7BDF6}" dt="2022-01-14T06:05:12.025" v="6427" actId="478"/>
          <ac:picMkLst>
            <pc:docMk/>
            <pc:sldMk cId="2893422210" sldId="1284"/>
            <ac:picMk id="11" creationId="{FF82D9FD-DE8F-4591-B8DB-71A03982C00F}"/>
          </ac:picMkLst>
        </pc:picChg>
      </pc:sldChg>
      <pc:sldChg chg="addSp modSp add mod">
        <pc:chgData name="Chen, Haihua" userId="5fcf27ec-ad9e-4bed-8faf-af78b42dd109" providerId="ADAL" clId="{5E672D93-4903-4F53-93EC-C46B38E7BDF6}" dt="2022-01-14T06:10:46.075" v="6551" actId="12"/>
        <pc:sldMkLst>
          <pc:docMk/>
          <pc:sldMk cId="3480377494" sldId="1285"/>
        </pc:sldMkLst>
        <pc:spChg chg="mod">
          <ac:chgData name="Chen, Haihua" userId="5fcf27ec-ad9e-4bed-8faf-af78b42dd109" providerId="ADAL" clId="{5E672D93-4903-4F53-93EC-C46B38E7BDF6}" dt="2022-01-14T02:09:53.424" v="5487" actId="20577"/>
          <ac:spMkLst>
            <pc:docMk/>
            <pc:sldMk cId="3480377494" sldId="1285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5:46:55.654" v="6420" actId="1076"/>
          <ac:spMkLst>
            <pc:docMk/>
            <pc:sldMk cId="3480377494" sldId="1285"/>
            <ac:spMk id="10" creationId="{45D2F085-C536-4BFB-BE3B-C7D01B1D5B9D}"/>
          </ac:spMkLst>
        </pc:spChg>
        <pc:spChg chg="mod">
          <ac:chgData name="Chen, Haihua" userId="5fcf27ec-ad9e-4bed-8faf-af78b42dd109" providerId="ADAL" clId="{5E672D93-4903-4F53-93EC-C46B38E7BDF6}" dt="2022-01-14T06:10:46.075" v="6551" actId="12"/>
          <ac:spMkLst>
            <pc:docMk/>
            <pc:sldMk cId="3480377494" sldId="1285"/>
            <ac:spMk id="14" creationId="{BF90A521-B40A-4D73-9EBD-607244505892}"/>
          </ac:spMkLst>
        </pc:spChg>
        <pc:picChg chg="mod">
          <ac:chgData name="Chen, Haihua" userId="5fcf27ec-ad9e-4bed-8faf-af78b42dd109" providerId="ADAL" clId="{5E672D93-4903-4F53-93EC-C46B38E7BDF6}" dt="2022-01-14T05:46:14.155" v="6415" actId="1076"/>
          <ac:picMkLst>
            <pc:docMk/>
            <pc:sldMk cId="3480377494" sldId="1285"/>
            <ac:picMk id="6" creationId="{80E4EF3B-AC33-4AF4-9B20-818CF7C825DC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6:10:59.102" v="6553" actId="12"/>
        <pc:sldMkLst>
          <pc:docMk/>
          <pc:sldMk cId="2735478592" sldId="1286"/>
        </pc:sldMkLst>
        <pc:spChg chg="mod">
          <ac:chgData name="Chen, Haihua" userId="5fcf27ec-ad9e-4bed-8faf-af78b42dd109" providerId="ADAL" clId="{5E672D93-4903-4F53-93EC-C46B38E7BDF6}" dt="2022-01-14T02:15:45.062" v="5682" actId="20577"/>
          <ac:spMkLst>
            <pc:docMk/>
            <pc:sldMk cId="2735478592" sldId="1286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6:08:22.453" v="6521" actId="1076"/>
          <ac:spMkLst>
            <pc:docMk/>
            <pc:sldMk cId="2735478592" sldId="1286"/>
            <ac:spMk id="10" creationId="{0814580F-1CC3-4A9B-9C25-196FB5443E78}"/>
          </ac:spMkLst>
        </pc:spChg>
        <pc:spChg chg="mod">
          <ac:chgData name="Chen, Haihua" userId="5fcf27ec-ad9e-4bed-8faf-af78b42dd109" providerId="ADAL" clId="{5E672D93-4903-4F53-93EC-C46B38E7BDF6}" dt="2022-01-14T06:10:59.102" v="6553" actId="12"/>
          <ac:spMkLst>
            <pc:docMk/>
            <pc:sldMk cId="2735478592" sldId="1286"/>
            <ac:spMk id="14" creationId="{BF90A521-B40A-4D73-9EBD-607244505892}"/>
          </ac:spMkLst>
        </pc:spChg>
        <pc:picChg chg="add mod">
          <ac:chgData name="Chen, Haihua" userId="5fcf27ec-ad9e-4bed-8faf-af78b42dd109" providerId="ADAL" clId="{5E672D93-4903-4F53-93EC-C46B38E7BDF6}" dt="2022-01-14T06:05:08.995" v="6425" actId="1076"/>
          <ac:picMkLst>
            <pc:docMk/>
            <pc:sldMk cId="2735478592" sldId="1286"/>
            <ac:picMk id="3" creationId="{D6B94207-9F40-4BD1-8F37-96CF8F749682}"/>
          </ac:picMkLst>
        </pc:picChg>
        <pc:picChg chg="del">
          <ac:chgData name="Chen, Haihua" userId="5fcf27ec-ad9e-4bed-8faf-af78b42dd109" providerId="ADAL" clId="{5E672D93-4903-4F53-93EC-C46B38E7BDF6}" dt="2022-01-12T01:08:15.394" v="2628" actId="478"/>
          <ac:picMkLst>
            <pc:docMk/>
            <pc:sldMk cId="2735478592" sldId="1286"/>
            <ac:picMk id="10" creationId="{CD117236-A3A0-4F2E-8772-FF060BFFE879}"/>
          </ac:picMkLst>
        </pc:picChg>
        <pc:picChg chg="del">
          <ac:chgData name="Chen, Haihua" userId="5fcf27ec-ad9e-4bed-8faf-af78b42dd109" providerId="ADAL" clId="{5E672D93-4903-4F53-93EC-C46B38E7BDF6}" dt="2022-01-12T01:08:16.611" v="2629" actId="478"/>
          <ac:picMkLst>
            <pc:docMk/>
            <pc:sldMk cId="2735478592" sldId="1286"/>
            <ac:picMk id="11" creationId="{FF82D9FD-DE8F-4591-B8DB-71A03982C00F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6:11:04.771" v="6554" actId="12"/>
        <pc:sldMkLst>
          <pc:docMk/>
          <pc:sldMk cId="682307803" sldId="1287"/>
        </pc:sldMkLst>
        <pc:spChg chg="mod">
          <ac:chgData name="Chen, Haihua" userId="5fcf27ec-ad9e-4bed-8faf-af78b42dd109" providerId="ADAL" clId="{5E672D93-4903-4F53-93EC-C46B38E7BDF6}" dt="2022-01-14T02:15:40.874" v="5679" actId="20577"/>
          <ac:spMkLst>
            <pc:docMk/>
            <pc:sldMk cId="682307803" sldId="1287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6:08:49.157" v="6527" actId="20577"/>
          <ac:spMkLst>
            <pc:docMk/>
            <pc:sldMk cId="682307803" sldId="1287"/>
            <ac:spMk id="10" creationId="{75E50915-FBF9-44C7-9632-C71591883E9A}"/>
          </ac:spMkLst>
        </pc:spChg>
        <pc:spChg chg="mod">
          <ac:chgData name="Chen, Haihua" userId="5fcf27ec-ad9e-4bed-8faf-af78b42dd109" providerId="ADAL" clId="{5E672D93-4903-4F53-93EC-C46B38E7BDF6}" dt="2022-01-14T06:11:04.771" v="6554" actId="12"/>
          <ac:spMkLst>
            <pc:docMk/>
            <pc:sldMk cId="682307803" sldId="1287"/>
            <ac:spMk id="14" creationId="{BF90A521-B40A-4D73-9EBD-607244505892}"/>
          </ac:spMkLst>
        </pc:spChg>
        <pc:picChg chg="del">
          <ac:chgData name="Chen, Haihua" userId="5fcf27ec-ad9e-4bed-8faf-af78b42dd109" providerId="ADAL" clId="{5E672D93-4903-4F53-93EC-C46B38E7BDF6}" dt="2022-01-12T01:08:45.858" v="2635" actId="478"/>
          <ac:picMkLst>
            <pc:docMk/>
            <pc:sldMk cId="682307803" sldId="1287"/>
            <ac:picMk id="3" creationId="{D6B94207-9F40-4BD1-8F37-96CF8F749682}"/>
          </ac:picMkLst>
        </pc:picChg>
        <pc:picChg chg="add mod">
          <ac:chgData name="Chen, Haihua" userId="5fcf27ec-ad9e-4bed-8faf-af78b42dd109" providerId="ADAL" clId="{5E672D93-4903-4F53-93EC-C46B38E7BDF6}" dt="2022-01-12T01:09:10.889" v="2638" actId="1076"/>
          <ac:picMkLst>
            <pc:docMk/>
            <pc:sldMk cId="682307803" sldId="1287"/>
            <ac:picMk id="6" creationId="{F555AE46-5085-45C8-8152-6E791E3CFAEB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6:11:10.808" v="6555" actId="12"/>
        <pc:sldMkLst>
          <pc:docMk/>
          <pc:sldMk cId="3607056395" sldId="1288"/>
        </pc:sldMkLst>
        <pc:spChg chg="mod">
          <ac:chgData name="Chen, Haihua" userId="5fcf27ec-ad9e-4bed-8faf-af78b42dd109" providerId="ADAL" clId="{5E672D93-4903-4F53-93EC-C46B38E7BDF6}" dt="2022-01-14T02:15:36.790" v="5676" actId="20577"/>
          <ac:spMkLst>
            <pc:docMk/>
            <pc:sldMk cId="3607056395" sldId="1288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6:10:27.514" v="6550" actId="1076"/>
          <ac:spMkLst>
            <pc:docMk/>
            <pc:sldMk cId="3607056395" sldId="1288"/>
            <ac:spMk id="10" creationId="{8CF96338-5114-4242-84E6-9431678A2EE5}"/>
          </ac:spMkLst>
        </pc:spChg>
        <pc:spChg chg="mod">
          <ac:chgData name="Chen, Haihua" userId="5fcf27ec-ad9e-4bed-8faf-af78b42dd109" providerId="ADAL" clId="{5E672D93-4903-4F53-93EC-C46B38E7BDF6}" dt="2022-01-14T06:11:10.808" v="6555" actId="12"/>
          <ac:spMkLst>
            <pc:docMk/>
            <pc:sldMk cId="3607056395" sldId="1288"/>
            <ac:spMk id="14" creationId="{BF90A521-B40A-4D73-9EBD-607244505892}"/>
          </ac:spMkLst>
        </pc:spChg>
        <pc:picChg chg="add mod">
          <ac:chgData name="Chen, Haihua" userId="5fcf27ec-ad9e-4bed-8faf-af78b42dd109" providerId="ADAL" clId="{5E672D93-4903-4F53-93EC-C46B38E7BDF6}" dt="2022-01-14T06:09:59.027" v="6543" actId="14100"/>
          <ac:picMkLst>
            <pc:docMk/>
            <pc:sldMk cId="3607056395" sldId="1288"/>
            <ac:picMk id="3" creationId="{DC9E4625-7441-49EE-AD4B-FB06BAA18486}"/>
          </ac:picMkLst>
        </pc:picChg>
        <pc:picChg chg="del">
          <ac:chgData name="Chen, Haihua" userId="5fcf27ec-ad9e-4bed-8faf-af78b42dd109" providerId="ADAL" clId="{5E672D93-4903-4F53-93EC-C46B38E7BDF6}" dt="2022-01-12T01:10:46.994" v="2640" actId="478"/>
          <ac:picMkLst>
            <pc:docMk/>
            <pc:sldMk cId="3607056395" sldId="1288"/>
            <ac:picMk id="6" creationId="{F555AE46-5085-45C8-8152-6E791E3CFAEB}"/>
          </ac:picMkLst>
        </pc:picChg>
      </pc:sldChg>
      <pc:sldChg chg="delSp modSp add mod">
        <pc:chgData name="Chen, Haihua" userId="5fcf27ec-ad9e-4bed-8faf-af78b42dd109" providerId="ADAL" clId="{5E672D93-4903-4F53-93EC-C46B38E7BDF6}" dt="2022-01-14T06:11:56.772" v="6564" actId="12"/>
        <pc:sldMkLst>
          <pc:docMk/>
          <pc:sldMk cId="3737187660" sldId="1289"/>
        </pc:sldMkLst>
        <pc:spChg chg="mod">
          <ac:chgData name="Chen, Haihua" userId="5fcf27ec-ad9e-4bed-8faf-af78b42dd109" providerId="ADAL" clId="{5E672D93-4903-4F53-93EC-C46B38E7BDF6}" dt="2022-01-14T02:15:31.883" v="5673" actId="20577"/>
          <ac:spMkLst>
            <pc:docMk/>
            <pc:sldMk cId="3737187660" sldId="1289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6:11:56.772" v="6564" actId="12"/>
          <ac:spMkLst>
            <pc:docMk/>
            <pc:sldMk cId="3737187660" sldId="1289"/>
            <ac:spMk id="14" creationId="{BF90A521-B40A-4D73-9EBD-607244505892}"/>
          </ac:spMkLst>
        </pc:spChg>
        <pc:picChg chg="del">
          <ac:chgData name="Chen, Haihua" userId="5fcf27ec-ad9e-4bed-8faf-af78b42dd109" providerId="ADAL" clId="{5E672D93-4903-4F53-93EC-C46B38E7BDF6}" dt="2022-01-12T01:13:03.393" v="2656" actId="478"/>
          <ac:picMkLst>
            <pc:docMk/>
            <pc:sldMk cId="3737187660" sldId="1289"/>
            <ac:picMk id="6" creationId="{80E4EF3B-AC33-4AF4-9B20-818CF7C825DC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6:16:49.496" v="6705" actId="404"/>
        <pc:sldMkLst>
          <pc:docMk/>
          <pc:sldMk cId="3336078014" sldId="1290"/>
        </pc:sldMkLst>
        <pc:spChg chg="mod">
          <ac:chgData name="Chen, Haihua" userId="5fcf27ec-ad9e-4bed-8faf-af78b42dd109" providerId="ADAL" clId="{5E672D93-4903-4F53-93EC-C46B38E7BDF6}" dt="2022-01-14T02:15:26.974" v="5670" actId="20577"/>
          <ac:spMkLst>
            <pc:docMk/>
            <pc:sldMk cId="3336078014" sldId="1290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6:13:08.445" v="6587" actId="14100"/>
          <ac:spMkLst>
            <pc:docMk/>
            <pc:sldMk cId="3336078014" sldId="1290"/>
            <ac:spMk id="10" creationId="{F25D8D21-FE1C-481C-B2B7-BDB9CDF2F4E5}"/>
          </ac:spMkLst>
        </pc:spChg>
        <pc:spChg chg="mod">
          <ac:chgData name="Chen, Haihua" userId="5fcf27ec-ad9e-4bed-8faf-af78b42dd109" providerId="ADAL" clId="{5E672D93-4903-4F53-93EC-C46B38E7BDF6}" dt="2022-01-14T06:16:49.496" v="6705" actId="404"/>
          <ac:spMkLst>
            <pc:docMk/>
            <pc:sldMk cId="3336078014" sldId="1290"/>
            <ac:spMk id="14" creationId="{BF90A521-B40A-4D73-9EBD-607244505892}"/>
          </ac:spMkLst>
        </pc:spChg>
        <pc:picChg chg="add del mod">
          <ac:chgData name="Chen, Haihua" userId="5fcf27ec-ad9e-4bed-8faf-af78b42dd109" providerId="ADAL" clId="{5E672D93-4903-4F53-93EC-C46B38E7BDF6}" dt="2022-01-14T02:15:14.199" v="5665" actId="478"/>
          <ac:picMkLst>
            <pc:docMk/>
            <pc:sldMk cId="3336078014" sldId="1290"/>
            <ac:picMk id="6" creationId="{5F52F397-99E5-4476-A3F0-D74A3309DE49}"/>
          </ac:picMkLst>
        </pc:picChg>
      </pc:sldChg>
      <pc:sldChg chg="addSp modSp add mod">
        <pc:chgData name="Chen, Haihua" userId="5fcf27ec-ad9e-4bed-8faf-af78b42dd109" providerId="ADAL" clId="{5E672D93-4903-4F53-93EC-C46B38E7BDF6}" dt="2022-01-14T06:16:12.015" v="6703" actId="12"/>
        <pc:sldMkLst>
          <pc:docMk/>
          <pc:sldMk cId="615746349" sldId="1291"/>
        </pc:sldMkLst>
        <pc:spChg chg="mod">
          <ac:chgData name="Chen, Haihua" userId="5fcf27ec-ad9e-4bed-8faf-af78b42dd109" providerId="ADAL" clId="{5E672D93-4903-4F53-93EC-C46B38E7BDF6}" dt="2022-01-14T02:17:01.563" v="5719" actId="20577"/>
          <ac:spMkLst>
            <pc:docMk/>
            <pc:sldMk cId="615746349" sldId="1291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6:15:29.265" v="6692" actId="20577"/>
          <ac:spMkLst>
            <pc:docMk/>
            <pc:sldMk cId="615746349" sldId="1291"/>
            <ac:spMk id="12" creationId="{4D396966-3B74-418D-A1DD-A3E266E3203C}"/>
          </ac:spMkLst>
        </pc:spChg>
        <pc:spChg chg="mod">
          <ac:chgData name="Chen, Haihua" userId="5fcf27ec-ad9e-4bed-8faf-af78b42dd109" providerId="ADAL" clId="{5E672D93-4903-4F53-93EC-C46B38E7BDF6}" dt="2022-01-14T06:16:12.015" v="6703" actId="12"/>
          <ac:spMkLst>
            <pc:docMk/>
            <pc:sldMk cId="615746349" sldId="1291"/>
            <ac:spMk id="14" creationId="{BF90A521-B40A-4D73-9EBD-607244505892}"/>
          </ac:spMkLst>
        </pc:spChg>
        <pc:picChg chg="add mod">
          <ac:chgData name="Chen, Haihua" userId="5fcf27ec-ad9e-4bed-8faf-af78b42dd109" providerId="ADAL" clId="{5E672D93-4903-4F53-93EC-C46B38E7BDF6}" dt="2022-01-12T01:40:03.557" v="2860" actId="1076"/>
          <ac:picMkLst>
            <pc:docMk/>
            <pc:sldMk cId="615746349" sldId="1291"/>
            <ac:picMk id="6" creationId="{D3D30ADD-7243-4B9E-BEB3-066B71AAFF75}"/>
          </ac:picMkLst>
        </pc:picChg>
        <pc:picChg chg="add mod">
          <ac:chgData name="Chen, Haihua" userId="5fcf27ec-ad9e-4bed-8faf-af78b42dd109" providerId="ADAL" clId="{5E672D93-4903-4F53-93EC-C46B38E7BDF6}" dt="2022-01-12T01:40:07.212" v="2862" actId="14100"/>
          <ac:picMkLst>
            <pc:docMk/>
            <pc:sldMk cId="615746349" sldId="1291"/>
            <ac:picMk id="10" creationId="{E5DFCBE2-6D79-410F-816D-887E4371F174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6:16:20.483" v="6704" actId="12"/>
        <pc:sldMkLst>
          <pc:docMk/>
          <pc:sldMk cId="3497118835" sldId="1292"/>
        </pc:sldMkLst>
        <pc:spChg chg="mod">
          <ac:chgData name="Chen, Haihua" userId="5fcf27ec-ad9e-4bed-8faf-af78b42dd109" providerId="ADAL" clId="{5E672D93-4903-4F53-93EC-C46B38E7BDF6}" dt="2022-01-14T02:17:23.809" v="5764" actId="20577"/>
          <ac:spMkLst>
            <pc:docMk/>
            <pc:sldMk cId="3497118835" sldId="1292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6:15:38.264" v="6695" actId="20577"/>
          <ac:spMkLst>
            <pc:docMk/>
            <pc:sldMk cId="3497118835" sldId="1292"/>
            <ac:spMk id="13" creationId="{4E59A1F2-770B-4F64-9EFA-294CC0E21B73}"/>
          </ac:spMkLst>
        </pc:spChg>
        <pc:spChg chg="mod">
          <ac:chgData name="Chen, Haihua" userId="5fcf27ec-ad9e-4bed-8faf-af78b42dd109" providerId="ADAL" clId="{5E672D93-4903-4F53-93EC-C46B38E7BDF6}" dt="2022-01-14T06:16:20.483" v="6704" actId="12"/>
          <ac:spMkLst>
            <pc:docMk/>
            <pc:sldMk cId="3497118835" sldId="1292"/>
            <ac:spMk id="14" creationId="{BF90A521-B40A-4D73-9EBD-607244505892}"/>
          </ac:spMkLst>
        </pc:spChg>
        <pc:picChg chg="del">
          <ac:chgData name="Chen, Haihua" userId="5fcf27ec-ad9e-4bed-8faf-af78b42dd109" providerId="ADAL" clId="{5E672D93-4903-4F53-93EC-C46B38E7BDF6}" dt="2022-01-12T01:37:55.188" v="2841" actId="478"/>
          <ac:picMkLst>
            <pc:docMk/>
            <pc:sldMk cId="3497118835" sldId="1292"/>
            <ac:picMk id="6" creationId="{D3D30ADD-7243-4B9E-BEB3-066B71AAFF75}"/>
          </ac:picMkLst>
        </pc:picChg>
        <pc:picChg chg="add mod">
          <ac:chgData name="Chen, Haihua" userId="5fcf27ec-ad9e-4bed-8faf-af78b42dd109" providerId="ADAL" clId="{5E672D93-4903-4F53-93EC-C46B38E7BDF6}" dt="2022-01-13T23:54:46.623" v="4597" actId="14100"/>
          <ac:picMkLst>
            <pc:docMk/>
            <pc:sldMk cId="3497118835" sldId="1292"/>
            <ac:picMk id="7" creationId="{9E7435A4-7C84-47CF-B676-2ED091A42527}"/>
          </ac:picMkLst>
        </pc:picChg>
        <pc:picChg chg="add mod">
          <ac:chgData name="Chen, Haihua" userId="5fcf27ec-ad9e-4bed-8faf-af78b42dd109" providerId="ADAL" clId="{5E672D93-4903-4F53-93EC-C46B38E7BDF6}" dt="2022-01-13T23:54:53.123" v="4598" actId="14100"/>
          <ac:picMkLst>
            <pc:docMk/>
            <pc:sldMk cId="3497118835" sldId="1292"/>
            <ac:picMk id="11" creationId="{FD42F173-92DF-4034-861A-594AB3D635B2}"/>
          </ac:picMkLst>
        </pc:picChg>
      </pc:sldChg>
      <pc:sldChg chg="delSp modSp add mod">
        <pc:chgData name="Chen, Haihua" userId="5fcf27ec-ad9e-4bed-8faf-af78b42dd109" providerId="ADAL" clId="{5E672D93-4903-4F53-93EC-C46B38E7BDF6}" dt="2022-01-14T18:48:31.131" v="7829" actId="20577"/>
        <pc:sldMkLst>
          <pc:docMk/>
          <pc:sldMk cId="2321264867" sldId="1293"/>
        </pc:sldMkLst>
        <pc:spChg chg="mod">
          <ac:chgData name="Chen, Haihua" userId="5fcf27ec-ad9e-4bed-8faf-af78b42dd109" providerId="ADAL" clId="{5E672D93-4903-4F53-93EC-C46B38E7BDF6}" dt="2022-01-14T02:18:02.597" v="5804" actId="20577"/>
          <ac:spMkLst>
            <pc:docMk/>
            <pc:sldMk cId="2321264867" sldId="1293"/>
            <ac:spMk id="2" creationId="{845BE0D3-C438-4B1E-8C55-7538F2D6EBD4}"/>
          </ac:spMkLst>
        </pc:spChg>
        <pc:spChg chg="del">
          <ac:chgData name="Chen, Haihua" userId="5fcf27ec-ad9e-4bed-8faf-af78b42dd109" providerId="ADAL" clId="{5E672D93-4903-4F53-93EC-C46B38E7BDF6}" dt="2022-01-12T01:47:13.866" v="2932" actId="478"/>
          <ac:spMkLst>
            <pc:docMk/>
            <pc:sldMk cId="2321264867" sldId="1293"/>
            <ac:spMk id="13" creationId="{4E59A1F2-770B-4F64-9EFA-294CC0E21B73}"/>
          </ac:spMkLst>
        </pc:spChg>
        <pc:spChg chg="mod">
          <ac:chgData name="Chen, Haihua" userId="5fcf27ec-ad9e-4bed-8faf-af78b42dd109" providerId="ADAL" clId="{5E672D93-4903-4F53-93EC-C46B38E7BDF6}" dt="2022-01-14T18:48:31.131" v="7829" actId="20577"/>
          <ac:spMkLst>
            <pc:docMk/>
            <pc:sldMk cId="2321264867" sldId="1293"/>
            <ac:spMk id="14" creationId="{BF90A521-B40A-4D73-9EBD-607244505892}"/>
          </ac:spMkLst>
        </pc:spChg>
        <pc:picChg chg="del">
          <ac:chgData name="Chen, Haihua" userId="5fcf27ec-ad9e-4bed-8faf-af78b42dd109" providerId="ADAL" clId="{5E672D93-4903-4F53-93EC-C46B38E7BDF6}" dt="2022-01-12T01:47:12.203" v="2930" actId="478"/>
          <ac:picMkLst>
            <pc:docMk/>
            <pc:sldMk cId="2321264867" sldId="1293"/>
            <ac:picMk id="7" creationId="{9E7435A4-7C84-47CF-B676-2ED091A42527}"/>
          </ac:picMkLst>
        </pc:picChg>
        <pc:picChg chg="del">
          <ac:chgData name="Chen, Haihua" userId="5fcf27ec-ad9e-4bed-8faf-af78b42dd109" providerId="ADAL" clId="{5E672D93-4903-4F53-93EC-C46B38E7BDF6}" dt="2022-01-12T01:47:12.932" v="2931" actId="478"/>
          <ac:picMkLst>
            <pc:docMk/>
            <pc:sldMk cId="2321264867" sldId="1293"/>
            <ac:picMk id="11" creationId="{FD42F173-92DF-4034-861A-594AB3D635B2}"/>
          </ac:picMkLst>
        </pc:picChg>
      </pc:sldChg>
      <pc:sldChg chg="modSp add mod ord">
        <pc:chgData name="Chen, Haihua" userId="5fcf27ec-ad9e-4bed-8faf-af78b42dd109" providerId="ADAL" clId="{5E672D93-4903-4F53-93EC-C46B38E7BDF6}" dt="2022-01-14T18:52:32.257" v="7851" actId="20577"/>
        <pc:sldMkLst>
          <pc:docMk/>
          <pc:sldMk cId="1308124696" sldId="1294"/>
        </pc:sldMkLst>
        <pc:spChg chg="mod">
          <ac:chgData name="Chen, Haihua" userId="5fcf27ec-ad9e-4bed-8faf-af78b42dd109" providerId="ADAL" clId="{5E672D93-4903-4F53-93EC-C46B38E7BDF6}" dt="2022-01-14T02:25:47.751" v="5917" actId="20577"/>
          <ac:spMkLst>
            <pc:docMk/>
            <pc:sldMk cId="1308124696" sldId="1294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18:52:32.257" v="7851" actId="20577"/>
          <ac:spMkLst>
            <pc:docMk/>
            <pc:sldMk cId="1308124696" sldId="1294"/>
            <ac:spMk id="14" creationId="{BF90A521-B40A-4D73-9EBD-607244505892}"/>
          </ac:spMkLst>
        </pc:spChg>
      </pc:sldChg>
      <pc:sldChg chg="modSp add del mod">
        <pc:chgData name="Chen, Haihua" userId="5fcf27ec-ad9e-4bed-8faf-af78b42dd109" providerId="ADAL" clId="{5E672D93-4903-4F53-93EC-C46B38E7BDF6}" dt="2022-01-14T02:22:26.500" v="5858" actId="47"/>
        <pc:sldMkLst>
          <pc:docMk/>
          <pc:sldMk cId="2372761483" sldId="1295"/>
        </pc:sldMkLst>
        <pc:spChg chg="mod">
          <ac:chgData name="Chen, Haihua" userId="5fcf27ec-ad9e-4bed-8faf-af78b42dd109" providerId="ADAL" clId="{5E672D93-4903-4F53-93EC-C46B38E7BDF6}" dt="2022-01-14T02:18:22.443" v="5808" actId="20577"/>
          <ac:spMkLst>
            <pc:docMk/>
            <pc:sldMk cId="2372761483" sldId="1295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2T02:45:51.880" v="4146" actId="20577"/>
          <ac:spMkLst>
            <pc:docMk/>
            <pc:sldMk cId="2372761483" sldId="1295"/>
            <ac:spMk id="14" creationId="{BF90A521-B40A-4D73-9EBD-607244505892}"/>
          </ac:spMkLst>
        </pc:spChg>
      </pc:sldChg>
      <pc:sldChg chg="modSp add mod">
        <pc:chgData name="Chen, Haihua" userId="5fcf27ec-ad9e-4bed-8faf-af78b42dd109" providerId="ADAL" clId="{5E672D93-4903-4F53-93EC-C46B38E7BDF6}" dt="2022-01-14T02:26:15.897" v="5944" actId="20577"/>
        <pc:sldMkLst>
          <pc:docMk/>
          <pc:sldMk cId="2075661936" sldId="1296"/>
        </pc:sldMkLst>
        <pc:spChg chg="mod">
          <ac:chgData name="Chen, Haihua" userId="5fcf27ec-ad9e-4bed-8faf-af78b42dd109" providerId="ADAL" clId="{5E672D93-4903-4F53-93EC-C46B38E7BDF6}" dt="2022-01-14T02:26:15.897" v="5944" actId="20577"/>
          <ac:spMkLst>
            <pc:docMk/>
            <pc:sldMk cId="2075661936" sldId="1296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2:26:08.285" v="5933" actId="20577"/>
          <ac:spMkLst>
            <pc:docMk/>
            <pc:sldMk cId="2075661936" sldId="1296"/>
            <ac:spMk id="14" creationId="{BF90A521-B40A-4D73-9EBD-607244505892}"/>
          </ac:spMkLst>
        </pc:spChg>
      </pc:sldChg>
      <pc:sldChg chg="modSp add mod">
        <pc:chgData name="Chen, Haihua" userId="5fcf27ec-ad9e-4bed-8faf-af78b42dd109" providerId="ADAL" clId="{5E672D93-4903-4F53-93EC-C46B38E7BDF6}" dt="2022-01-14T02:26:41.630" v="5947" actId="20577"/>
        <pc:sldMkLst>
          <pc:docMk/>
          <pc:sldMk cId="106436429" sldId="1297"/>
        </pc:sldMkLst>
        <pc:spChg chg="mod">
          <ac:chgData name="Chen, Haihua" userId="5fcf27ec-ad9e-4bed-8faf-af78b42dd109" providerId="ADAL" clId="{5E672D93-4903-4F53-93EC-C46B38E7BDF6}" dt="2022-01-14T02:26:41.630" v="5947" actId="20577"/>
          <ac:spMkLst>
            <pc:docMk/>
            <pc:sldMk cId="106436429" sldId="1297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2T02:57:28.935" v="4566" actId="20577"/>
          <ac:spMkLst>
            <pc:docMk/>
            <pc:sldMk cId="106436429" sldId="1297"/>
            <ac:spMk id="14" creationId="{BF90A521-B40A-4D73-9EBD-607244505892}"/>
          </ac:spMkLst>
        </pc:spChg>
      </pc:sldChg>
      <pc:sldChg chg="modSp add mod">
        <pc:chgData name="Chen, Haihua" userId="5fcf27ec-ad9e-4bed-8faf-af78b42dd109" providerId="ADAL" clId="{5E672D93-4903-4F53-93EC-C46B38E7BDF6}" dt="2022-01-14T01:55:56.485" v="5163" actId="20577"/>
        <pc:sldMkLst>
          <pc:docMk/>
          <pc:sldMk cId="621061954" sldId="1298"/>
        </pc:sldMkLst>
        <pc:spChg chg="mod">
          <ac:chgData name="Chen, Haihua" userId="5fcf27ec-ad9e-4bed-8faf-af78b42dd109" providerId="ADAL" clId="{5E672D93-4903-4F53-93EC-C46B38E7BDF6}" dt="2022-01-14T01:55:56.485" v="5163" actId="20577"/>
          <ac:spMkLst>
            <pc:docMk/>
            <pc:sldMk cId="621061954" sldId="1298"/>
            <ac:spMk id="14" creationId="{BF90A521-B40A-4D73-9EBD-607244505892}"/>
          </ac:spMkLst>
        </pc:spChg>
      </pc:sldChg>
      <pc:sldChg chg="addSp modSp add mod">
        <pc:chgData name="Chen, Haihua" userId="5fcf27ec-ad9e-4bed-8faf-af78b42dd109" providerId="ADAL" clId="{5E672D93-4903-4F53-93EC-C46B38E7BDF6}" dt="2022-01-14T05:45:42.599" v="6409" actId="14100"/>
        <pc:sldMkLst>
          <pc:docMk/>
          <pc:sldMk cId="3987386585" sldId="1299"/>
        </pc:sldMkLst>
        <pc:spChg chg="mod">
          <ac:chgData name="Chen, Haihua" userId="5fcf27ec-ad9e-4bed-8faf-af78b42dd109" providerId="ADAL" clId="{5E672D93-4903-4F53-93EC-C46B38E7BDF6}" dt="2022-01-14T02:12:05.295" v="5555" actId="20577"/>
          <ac:spMkLst>
            <pc:docMk/>
            <pc:sldMk cId="3987386585" sldId="1299"/>
            <ac:spMk id="2" creationId="{845BE0D3-C438-4B1E-8C55-7538F2D6EBD4}"/>
          </ac:spMkLst>
        </pc:spChg>
        <pc:spChg chg="add mod">
          <ac:chgData name="Chen, Haihua" userId="5fcf27ec-ad9e-4bed-8faf-af78b42dd109" providerId="ADAL" clId="{5E672D93-4903-4F53-93EC-C46B38E7BDF6}" dt="2022-01-14T05:45:37.237" v="6408" actId="20577"/>
          <ac:spMkLst>
            <pc:docMk/>
            <pc:sldMk cId="3987386585" sldId="1299"/>
            <ac:spMk id="10" creationId="{942E126B-5210-472A-A1DE-3E960474D10B}"/>
          </ac:spMkLst>
        </pc:spChg>
        <pc:spChg chg="mod">
          <ac:chgData name="Chen, Haihua" userId="5fcf27ec-ad9e-4bed-8faf-af78b42dd109" providerId="ADAL" clId="{5E672D93-4903-4F53-93EC-C46B38E7BDF6}" dt="2022-01-14T05:44:20.888" v="6397" actId="404"/>
          <ac:spMkLst>
            <pc:docMk/>
            <pc:sldMk cId="3987386585" sldId="1299"/>
            <ac:spMk id="14" creationId="{BF90A521-B40A-4D73-9EBD-607244505892}"/>
          </ac:spMkLst>
        </pc:spChg>
        <pc:picChg chg="mod">
          <ac:chgData name="Chen, Haihua" userId="5fcf27ec-ad9e-4bed-8faf-af78b42dd109" providerId="ADAL" clId="{5E672D93-4903-4F53-93EC-C46B38E7BDF6}" dt="2022-01-14T05:45:42.599" v="6409" actId="14100"/>
          <ac:picMkLst>
            <pc:docMk/>
            <pc:sldMk cId="3987386585" sldId="1299"/>
            <ac:picMk id="3" creationId="{9747FAC3-8D2F-45C9-B1BB-B12ADF710687}"/>
          </ac:picMkLst>
        </pc:picChg>
      </pc:sldChg>
      <pc:sldChg chg="addSp delSp modSp add mod">
        <pc:chgData name="Chen, Haihua" userId="5fcf27ec-ad9e-4bed-8faf-af78b42dd109" providerId="ADAL" clId="{5E672D93-4903-4F53-93EC-C46B38E7BDF6}" dt="2022-01-14T06:15:13.769" v="6689" actId="20577"/>
        <pc:sldMkLst>
          <pc:docMk/>
          <pc:sldMk cId="108087998" sldId="1300"/>
        </pc:sldMkLst>
        <pc:spChg chg="mod">
          <ac:chgData name="Chen, Haihua" userId="5fcf27ec-ad9e-4bed-8faf-af78b42dd109" providerId="ADAL" clId="{5E672D93-4903-4F53-93EC-C46B38E7BDF6}" dt="2022-01-14T02:17:28.819" v="5767" actId="20577"/>
          <ac:spMkLst>
            <pc:docMk/>
            <pc:sldMk cId="108087998" sldId="1300"/>
            <ac:spMk id="2" creationId="{845BE0D3-C438-4B1E-8C55-7538F2D6EBD4}"/>
          </ac:spMkLst>
        </pc:spChg>
        <pc:spChg chg="del mod">
          <ac:chgData name="Chen, Haihua" userId="5fcf27ec-ad9e-4bed-8faf-af78b42dd109" providerId="ADAL" clId="{5E672D93-4903-4F53-93EC-C46B38E7BDF6}" dt="2022-01-14T02:16:07.202" v="5688" actId="478"/>
          <ac:spMkLst>
            <pc:docMk/>
            <pc:sldMk cId="108087998" sldId="1300"/>
            <ac:spMk id="10" creationId="{F25D8D21-FE1C-481C-B2B7-BDB9CDF2F4E5}"/>
          </ac:spMkLst>
        </pc:spChg>
        <pc:spChg chg="add mod">
          <ac:chgData name="Chen, Haihua" userId="5fcf27ec-ad9e-4bed-8faf-af78b42dd109" providerId="ADAL" clId="{5E672D93-4903-4F53-93EC-C46B38E7BDF6}" dt="2022-01-14T06:15:13.769" v="6689" actId="20577"/>
          <ac:spMkLst>
            <pc:docMk/>
            <pc:sldMk cId="108087998" sldId="1300"/>
            <ac:spMk id="11" creationId="{E79FF6BF-772F-4342-A6BC-FAF773A1FD9B}"/>
          </ac:spMkLst>
        </pc:spChg>
        <pc:spChg chg="mod">
          <ac:chgData name="Chen, Haihua" userId="5fcf27ec-ad9e-4bed-8faf-af78b42dd109" providerId="ADAL" clId="{5E672D93-4903-4F53-93EC-C46B38E7BDF6}" dt="2022-01-14T02:16:27.677" v="5697" actId="1076"/>
          <ac:spMkLst>
            <pc:docMk/>
            <pc:sldMk cId="108087998" sldId="1300"/>
            <ac:spMk id="14" creationId="{BF90A521-B40A-4D73-9EBD-607244505892}"/>
          </ac:spMkLst>
        </pc:spChg>
        <pc:picChg chg="mod">
          <ac:chgData name="Chen, Haihua" userId="5fcf27ec-ad9e-4bed-8faf-af78b42dd109" providerId="ADAL" clId="{5E672D93-4903-4F53-93EC-C46B38E7BDF6}" dt="2022-01-14T06:13:35.436" v="6589" actId="14100"/>
          <ac:picMkLst>
            <pc:docMk/>
            <pc:sldMk cId="108087998" sldId="1300"/>
            <ac:picMk id="6" creationId="{5F52F397-99E5-4476-A3F0-D74A3309DE49}"/>
          </ac:picMkLst>
        </pc:picChg>
      </pc:sldChg>
      <pc:sldChg chg="modSp add mod">
        <pc:chgData name="Chen, Haihua" userId="5fcf27ec-ad9e-4bed-8faf-af78b42dd109" providerId="ADAL" clId="{5E672D93-4903-4F53-93EC-C46B38E7BDF6}" dt="2022-01-14T06:21:28.085" v="6756" actId="20577"/>
        <pc:sldMkLst>
          <pc:docMk/>
          <pc:sldMk cId="2869856468" sldId="1301"/>
        </pc:sldMkLst>
        <pc:spChg chg="mod">
          <ac:chgData name="Chen, Haihua" userId="5fcf27ec-ad9e-4bed-8faf-af78b42dd109" providerId="ADAL" clId="{5E672D93-4903-4F53-93EC-C46B38E7BDF6}" dt="2022-01-14T02:23:00.411" v="5867" actId="20577"/>
          <ac:spMkLst>
            <pc:docMk/>
            <pc:sldMk cId="2869856468" sldId="1301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6:21:28.085" v="6756" actId="20577"/>
          <ac:spMkLst>
            <pc:docMk/>
            <pc:sldMk cId="2869856468" sldId="1301"/>
            <ac:spMk id="14" creationId="{BF90A521-B40A-4D73-9EBD-607244505892}"/>
          </ac:spMkLst>
        </pc:spChg>
      </pc:sldChg>
      <pc:sldChg chg="modSp add mod">
        <pc:chgData name="Chen, Haihua" userId="5fcf27ec-ad9e-4bed-8faf-af78b42dd109" providerId="ADAL" clId="{5E672D93-4903-4F53-93EC-C46B38E7BDF6}" dt="2022-01-14T06:21:22.002" v="6753" actId="20577"/>
        <pc:sldMkLst>
          <pc:docMk/>
          <pc:sldMk cId="1679445239" sldId="1302"/>
        </pc:sldMkLst>
        <pc:spChg chg="mod">
          <ac:chgData name="Chen, Haihua" userId="5fcf27ec-ad9e-4bed-8faf-af78b42dd109" providerId="ADAL" clId="{5E672D93-4903-4F53-93EC-C46B38E7BDF6}" dt="2022-01-14T02:23:06.223" v="5868" actId="20577"/>
          <ac:spMkLst>
            <pc:docMk/>
            <pc:sldMk cId="1679445239" sldId="1302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6:21:22.002" v="6753" actId="20577"/>
          <ac:spMkLst>
            <pc:docMk/>
            <pc:sldMk cId="1679445239" sldId="1302"/>
            <ac:spMk id="14" creationId="{BF90A521-B40A-4D73-9EBD-607244505892}"/>
          </ac:spMkLst>
        </pc:spChg>
      </pc:sldChg>
      <pc:sldChg chg="modSp add mod">
        <pc:chgData name="Chen, Haihua" userId="5fcf27ec-ad9e-4bed-8faf-af78b42dd109" providerId="ADAL" clId="{5E672D93-4903-4F53-93EC-C46B38E7BDF6}" dt="2022-01-14T06:21:15.200" v="6750" actId="20577"/>
        <pc:sldMkLst>
          <pc:docMk/>
          <pc:sldMk cId="120327764" sldId="1303"/>
        </pc:sldMkLst>
        <pc:spChg chg="mod">
          <ac:chgData name="Chen, Haihua" userId="5fcf27ec-ad9e-4bed-8faf-af78b42dd109" providerId="ADAL" clId="{5E672D93-4903-4F53-93EC-C46B38E7BDF6}" dt="2022-01-14T02:23:13.532" v="5870"/>
          <ac:spMkLst>
            <pc:docMk/>
            <pc:sldMk cId="120327764" sldId="1303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6:21:15.200" v="6750" actId="20577"/>
          <ac:spMkLst>
            <pc:docMk/>
            <pc:sldMk cId="120327764" sldId="1303"/>
            <ac:spMk id="14" creationId="{BF90A521-B40A-4D73-9EBD-607244505892}"/>
          </ac:spMkLst>
        </pc:spChg>
      </pc:sldChg>
      <pc:sldChg chg="modSp add mod">
        <pc:chgData name="Chen, Haihua" userId="5fcf27ec-ad9e-4bed-8faf-af78b42dd109" providerId="ADAL" clId="{5E672D93-4903-4F53-93EC-C46B38E7BDF6}" dt="2022-01-14T06:22:28.468" v="6770" actId="20577"/>
        <pc:sldMkLst>
          <pc:docMk/>
          <pc:sldMk cId="3688976692" sldId="1304"/>
        </pc:sldMkLst>
        <pc:spChg chg="mod">
          <ac:chgData name="Chen, Haihua" userId="5fcf27ec-ad9e-4bed-8faf-af78b42dd109" providerId="ADAL" clId="{5E672D93-4903-4F53-93EC-C46B38E7BDF6}" dt="2022-01-14T02:23:18.223" v="5872"/>
          <ac:spMkLst>
            <pc:docMk/>
            <pc:sldMk cId="3688976692" sldId="1304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06:22:28.468" v="6770" actId="20577"/>
          <ac:spMkLst>
            <pc:docMk/>
            <pc:sldMk cId="3688976692" sldId="1304"/>
            <ac:spMk id="14" creationId="{BF90A521-B40A-4D73-9EBD-607244505892}"/>
          </ac:spMkLst>
        </pc:spChg>
      </pc:sldChg>
      <pc:sldChg chg="modSp add mod">
        <pc:chgData name="Chen, Haihua" userId="5fcf27ec-ad9e-4bed-8faf-af78b42dd109" providerId="ADAL" clId="{5E672D93-4903-4F53-93EC-C46B38E7BDF6}" dt="2022-01-14T16:11:43.707" v="7828" actId="20577"/>
        <pc:sldMkLst>
          <pc:docMk/>
          <pc:sldMk cId="3740800007" sldId="1305"/>
        </pc:sldMkLst>
        <pc:spChg chg="mod">
          <ac:chgData name="Chen, Haihua" userId="5fcf27ec-ad9e-4bed-8faf-af78b42dd109" providerId="ADAL" clId="{5E672D93-4903-4F53-93EC-C46B38E7BDF6}" dt="2022-01-14T02:23:50.308" v="5905" actId="20577"/>
          <ac:spMkLst>
            <pc:docMk/>
            <pc:sldMk cId="3740800007" sldId="1305"/>
            <ac:spMk id="2" creationId="{845BE0D3-C438-4B1E-8C55-7538F2D6EBD4}"/>
          </ac:spMkLst>
        </pc:spChg>
        <pc:spChg chg="mod">
          <ac:chgData name="Chen, Haihua" userId="5fcf27ec-ad9e-4bed-8faf-af78b42dd109" providerId="ADAL" clId="{5E672D93-4903-4F53-93EC-C46B38E7BDF6}" dt="2022-01-14T16:11:43.707" v="7828" actId="20577"/>
          <ac:spMkLst>
            <pc:docMk/>
            <pc:sldMk cId="3740800007" sldId="1305"/>
            <ac:spMk id="14" creationId="{BF90A521-B40A-4D73-9EBD-607244505892}"/>
          </ac:spMkLst>
        </pc:spChg>
      </pc:sldChg>
    </pc:docChg>
  </pc:docChgLst>
</pc:chgInfo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ED4172-3A32-48CD-BAEA-54AF1D24A17E}" type="datetimeFigureOut">
              <a:rPr lang="en-US" smtClean="0"/>
              <a:t>9/15/24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DA219-B436-4BD9-A347-8539AB286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092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F4D8B-D956-4BAC-9D97-2A71C26410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F12523-6374-4594-A5A9-4BE7EB794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D1C01-292A-4D65-A27A-3E1083A68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75C2D-3CE9-4744-BCC5-3B989AC34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99E1E-94F2-43F6-B487-59C888D2C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14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5717E-D77D-43A4-8CE0-37082002A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218F4F-B398-45D3-8FB8-B73097A360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55F044-C108-499A-884D-744CCC473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63EF5-4C4B-4414-9BFA-F263142A9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E9DF9-56F9-4EFA-915A-4D889ED50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564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658EA0-564C-4FC4-B249-5E364F7B76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ABF2F-2B7F-47D8-8591-3D6C16A46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F53A0-DABD-4E2D-B425-5E597B899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AFF0F-D2D5-4A65-974F-9A3A5471A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E9CA80-649E-42D8-9C00-FF2CE3BBB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995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056F18-D9B3-4242-AC37-67089957F6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41280" y="5764882"/>
            <a:ext cx="1623487" cy="74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3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39030-A8E7-4C4D-8B41-0C4A7D7D6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525A-7392-4F0B-9D10-FF1A9747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E6F87-93F9-4F22-8C22-CEC99A7AB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DA6CC-F3C7-450F-A537-7F0485FD0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B3B91-4F31-4412-8E80-7638417E6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65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CF224-116E-43D1-BE31-4D4590FC4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A6A79-7771-424F-8371-961201866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F061E-76FC-4C1D-B2E6-6196CE066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9937D-85AE-475C-B0FC-70A737684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56BD7-BF4D-478B-A62F-5320F9ABB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70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0B74A-40C7-4528-B3CC-C030D01D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6CAA0-49FB-40AD-9921-E41C7D15CC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EE5C90-7E1E-40C0-8EB9-F11BBD233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95EFBE-F653-4CAD-AF57-7B472D6B1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9D1210-D824-4645-B49A-4BBCA37BC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768271-9F63-4711-9AB4-8F0F23ADD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02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885B5-F517-4B65-8372-1ECBE9009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39FD9-4A76-4622-908B-1C8F51E48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36BE9-70AF-4152-B68E-E3784B778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9C9B34-9B8F-4476-B11E-5436EE4A01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59B39E-45E9-4EC3-8F96-CE6EE8060D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D3251E-88BD-4FF3-AF2D-D9EE9C265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FEEA8D-4198-4EA6-B902-020AEBBEB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DE6649-6B72-4196-8952-0D07C4E04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62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491A1-217B-476B-A41D-4D146786E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E71A26-EE3D-4D27-B8B8-AF558235B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E49F6-86EF-4DC5-BFB5-CFEFB04C8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F55F5F-E020-43BA-A73C-C08322DC4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658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E066E5-2EA9-438B-AB71-F0FC2F220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2D6476-FF45-4BBF-A9CB-ABFA5E234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C4EA0-9A86-4235-ABAA-777FD1D32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0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B97ED-BF07-4E5A-A27C-6AC47BAC0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BF581-7DD2-47CD-A986-129A6E4F6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132221-44A6-40D8-BC32-D5D51FE71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0DED-5D82-4433-881A-E04A7FE9E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DA335-22F8-4B54-B869-181721158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6DD81-5A75-4EA7-816F-9B38762DD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269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73EA8-A285-4C35-AC30-81EC1A4A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700D16-94BD-4425-B042-1BC1F4F137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C0ED9-0666-4566-BCE1-826F581C76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322E2B-9355-4CFD-A8D0-DAA79DE1B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14C9C-5AF7-4B71-9DB3-50533186F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9EB13-713E-4609-8785-00AED53E3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23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7BB24D-3BC4-455C-8352-A5DDE36EE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61C2CC-0690-4BE7-871C-2E68CA906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A3A71-8E4F-4AF6-B6BF-B1F70B300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C555D-97FC-4E4B-915E-E8AADFB0AD12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3032E-B1F0-44F5-B1B0-3EB601E37D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1D06C-6D04-4792-B314-5DCB194EE1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16F5C-8456-45CC-9AC1-6362CC8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0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4" descr="Picture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itle 5"/>
          <p:cNvSpPr>
            <a:spLocks noGrp="1"/>
          </p:cNvSpPr>
          <p:nvPr>
            <p:ph type="ctrTitle"/>
          </p:nvPr>
        </p:nvSpPr>
        <p:spPr>
          <a:xfrm>
            <a:off x="3124200" y="1635760"/>
            <a:ext cx="7391400" cy="240284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 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4338" name="Subtitle 2"/>
          <p:cNvSpPr>
            <a:spLocks noGrp="1"/>
          </p:cNvSpPr>
          <p:nvPr>
            <p:ph type="subTitle" idx="1"/>
          </p:nvPr>
        </p:nvSpPr>
        <p:spPr>
          <a:xfrm>
            <a:off x="3581400" y="4378960"/>
            <a:ext cx="6858000" cy="1561287"/>
          </a:xfrm>
        </p:spPr>
        <p:txBody>
          <a:bodyPr>
            <a:normAutofit fontScale="92500" lnSpcReduction="10000"/>
          </a:bodyPr>
          <a:lstStyle/>
          <a:p>
            <a:pPr eaLnBrk="1" hangingPunct="1"/>
            <a:r>
              <a:rPr lang="en-US" dirty="0"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Haihua Chen, Ph.D.</a:t>
            </a:r>
          </a:p>
          <a:p>
            <a:r>
              <a:rPr lang="en-US" dirty="0">
                <a:solidFill>
                  <a:srgbClr val="0000FF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https://iia.ci.unt.edu/haihua-chen </a:t>
            </a:r>
          </a:p>
          <a:p>
            <a:pPr eaLnBrk="1" hangingPunct="1"/>
            <a:r>
              <a:rPr lang="en-US" dirty="0">
                <a:solidFill>
                  <a:srgbClr val="0000FF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haihua.chen@unt.edu </a:t>
            </a:r>
          </a:p>
          <a:p>
            <a:pPr eaLnBrk="1" hangingPunct="1"/>
            <a:r>
              <a:rPr lang="en-US" altLang="zh-CN" dirty="0"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Sep 18, </a:t>
            </a:r>
            <a:r>
              <a:rPr lang="en-US" dirty="0"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2024</a:t>
            </a:r>
            <a:endParaRPr lang="en-US" dirty="0">
              <a:ea typeface="ＭＳ Ｐゴシック" pitchFamily="34" charset="-128"/>
            </a:endParaRPr>
          </a:p>
        </p:txBody>
      </p:sp>
      <p:sp>
        <p:nvSpPr>
          <p:cNvPr id="14339" name="Rectangle 2"/>
          <p:cNvSpPr txBox="1">
            <a:spLocks noChangeArrowheads="1"/>
          </p:cNvSpPr>
          <p:nvPr/>
        </p:nvSpPr>
        <p:spPr bwMode="auto">
          <a:xfrm>
            <a:off x="1620371" y="0"/>
            <a:ext cx="6199094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zh-CN" sz="2800" b="1" dirty="0">
                <a:solidFill>
                  <a:schemeClr val="bg1"/>
                </a:solidFill>
                <a:ea typeface="SimSun" pitchFamily="2" charset="-122"/>
              </a:rPr>
              <a:t>Department of Information Science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E5D767-FB13-4D10-B516-92441A3CBFA3}"/>
              </a:ext>
            </a:extLst>
          </p:cNvPr>
          <p:cNvSpPr txBox="1"/>
          <p:nvPr/>
        </p:nvSpPr>
        <p:spPr>
          <a:xfrm>
            <a:off x="3195768" y="2284274"/>
            <a:ext cx="81849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Data Evaluation and Improvement for Machine Learning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70FD56-E13C-4679-A247-981489813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42AAE-5C2E-4928-943F-AEAEF3259654}" type="datetime1">
              <a:rPr lang="en-US" smtClean="0"/>
              <a:t>9/15/24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59A9ED-79D6-418D-9FBD-185C3580A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25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Research Questions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907822" y="1219678"/>
            <a:ext cx="1017023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RQ1: How to construct a high-quality, domain-specific, and large-scale machine learning corpus using semi-automatic approaches?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RQ2: How to systematically evaluate the data quality for machine learning?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RQ3: What are the techniques that can be used to improve the data quality?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RQ4: What are the best practice of implementing machine learning techniques for data quality improvement?</a:t>
            </a:r>
          </a:p>
        </p:txBody>
      </p:sp>
    </p:spTree>
    <p:extLst>
      <p:ext uri="{BB962C8B-B14F-4D97-AF65-F5344CB8AC3E}">
        <p14:creationId xmlns:p14="http://schemas.microsoft.com/office/powerpoint/2010/main" val="4242541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Outline of The Study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11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17C433-5DF5-499F-A8ED-BC346A05A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8915" y="1070651"/>
            <a:ext cx="6736530" cy="5228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E27B7B-0A66-42E6-89A1-9D72BD79801A}"/>
              </a:ext>
            </a:extLst>
          </p:cNvPr>
          <p:cNvSpPr txBox="1"/>
          <p:nvPr/>
        </p:nvSpPr>
        <p:spPr>
          <a:xfrm>
            <a:off x="3368150" y="6356350"/>
            <a:ext cx="49074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Figure 1: Outline of this study.</a:t>
            </a:r>
          </a:p>
        </p:txBody>
      </p:sp>
    </p:spTree>
    <p:extLst>
      <p:ext uri="{BB962C8B-B14F-4D97-AF65-F5344CB8AC3E}">
        <p14:creationId xmlns:p14="http://schemas.microsoft.com/office/powerpoint/2010/main" val="2492323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Literature Review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907822" y="1219678"/>
            <a:ext cx="1017023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Overview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 Quality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 Quality for ML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 Quality Improvement Techniques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Domain Text Classification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Machine Learning Model Selection</a:t>
            </a:r>
          </a:p>
        </p:txBody>
      </p:sp>
    </p:spTree>
    <p:extLst>
      <p:ext uri="{BB962C8B-B14F-4D97-AF65-F5344CB8AC3E}">
        <p14:creationId xmlns:p14="http://schemas.microsoft.com/office/powerpoint/2010/main" val="3804002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Literature Review - Data Quality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907822" y="1219678"/>
            <a:ext cx="10170233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Summary of existing data quality evaluation frameworks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Wang et al. (1996); intrinsic, contextual, representational, accessibility; 15 metrics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Bovee et al. (2003); credibility, accessibility, interpretability, relevance; 9 metrics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Price et al. (2005); syntactic, semantic, pragmatic; 13 metrics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Stvilia et al. (2007); intrinsic, representational, relational; 22 metrics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Arazy et al. (2010); intrinsic, contextual, representational; 4 metrics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Cai et al. (2015); availability, usability, reliability, relevance, presentation quality; 14 metrics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Zaveri et al. (2016); accessibility, intrinsic, trust, dataset dynamicity, contextual, representational; 22 sub-dimensions and 97 metrics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Chen et al. (2019); intrinsic, contextual, representational, accessibility; 18 metrics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. . 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63623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Literature Review - Data Quality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907822" y="1219678"/>
            <a:ext cx="10170233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algn="ctr"/>
            <a:endParaRPr lang="en-US" sz="1400" dirty="0"/>
          </a:p>
          <a:p>
            <a:pPr algn="ctr"/>
            <a:r>
              <a:rPr lang="en-US" sz="1400" dirty="0"/>
              <a:t>Figure 2: A conceptual framework of data quality.</a:t>
            </a:r>
          </a:p>
          <a:p>
            <a:endParaRPr lang="en-US" sz="2400" dirty="0"/>
          </a:p>
          <a:p>
            <a:r>
              <a:rPr lang="en-US" sz="2400" dirty="0"/>
              <a:t>It has been reused by many recent data quality studies. Meanwhile, modification</a:t>
            </a:r>
          </a:p>
          <a:p>
            <a:r>
              <a:rPr lang="en-US" sz="2400" dirty="0"/>
              <a:t>is made to fit the DQ framework into different purposes.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2E164E-F5A2-4A6D-98A0-3787416FE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4765" y="1027712"/>
            <a:ext cx="5914568" cy="35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135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Literature Review - Data Quality for ML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315765" y="1219678"/>
            <a:ext cx="1178194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 quality largely determines the performance, fairness, robustness, safety, and scalability of ML and AI systems. (Sambasivan et al. 2021)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Identify the data quality issues such as data errors and missing values in data mining and machine learning. (Hulse, 2007)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How many percentages of label noise can affect the ML performance? (</a:t>
            </a:r>
            <a:r>
              <a:rPr lang="en-US" sz="2000" dirty="0" err="1"/>
              <a:t>Lauria</a:t>
            </a:r>
            <a:r>
              <a:rPr lang="en-US" sz="2000" dirty="0"/>
              <a:t> and </a:t>
            </a:r>
            <a:r>
              <a:rPr lang="en-US" sz="2000" dirty="0" err="1"/>
              <a:t>Tayi</a:t>
            </a:r>
            <a:r>
              <a:rPr lang="en-US" sz="2000" dirty="0"/>
              <a:t>, 2008)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Trustworthiness or reliability is another critical data quality dimension of machine learning. (Dong, 2015)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How do different data quality features impact machine learning systems. (</a:t>
            </a:r>
            <a:r>
              <a:rPr lang="en-US" sz="2000" dirty="0" err="1"/>
              <a:t>Foidl</a:t>
            </a:r>
            <a:r>
              <a:rPr lang="en-US" sz="2000" dirty="0"/>
              <a:t> and </a:t>
            </a:r>
            <a:r>
              <a:rPr lang="en-US" sz="2000" dirty="0" err="1"/>
              <a:t>Felderer</a:t>
            </a:r>
            <a:r>
              <a:rPr lang="en-US" sz="2000" dirty="0"/>
              <a:t>, 2019)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 system for automating the verification of the data quality of large-scare data, aiming to fit the purpose for business and decision making. (</a:t>
            </a:r>
            <a:r>
              <a:rPr lang="en-US" sz="2000" dirty="0" err="1"/>
              <a:t>Schelter</a:t>
            </a:r>
            <a:r>
              <a:rPr lang="en-US" sz="2000" dirty="0"/>
              <a:t> et al., 2018)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Insufficient training data has become a common data quality issue for machine learning. (Lourentzou, 2019)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Other data quality issues: duplication, highly correlated variables, large number of variables, outliers, data source bias, etc. (Gudivada et al., 2017)</a:t>
            </a:r>
          </a:p>
        </p:txBody>
      </p:sp>
    </p:spTree>
    <p:extLst>
      <p:ext uri="{BB962C8B-B14F-4D97-AF65-F5344CB8AC3E}">
        <p14:creationId xmlns:p14="http://schemas.microsoft.com/office/powerpoint/2010/main" val="1851840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Literature Review - Data Quality for ML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907822" y="1219678"/>
            <a:ext cx="101702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Status of Data Quality Research for ML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Improving data quality as “operational” vs building novel models and algorithms. (Sambasivan et al., 2021)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Improving the data might be more effective than improving the model. (Andrew, 2021)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Tutorials related to data quality in ML and DL. (Jain et al., 2020; Whang and Lee, 2020)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59490E-83A8-4080-AA26-13BB50F4F365}"/>
              </a:ext>
            </a:extLst>
          </p:cNvPr>
          <p:cNvSpPr txBox="1"/>
          <p:nvPr/>
        </p:nvSpPr>
        <p:spPr>
          <a:xfrm>
            <a:off x="907822" y="3833774"/>
            <a:ext cx="1017023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Research Gap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Data quality of ML has not been appropriately validated.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Discussions on the impact of data quality on the ML performance with evidence and measurement is rare.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Improving the ML performance by improving data quality instead of model construction deserves more attention. </a:t>
            </a:r>
          </a:p>
        </p:txBody>
      </p:sp>
    </p:spTree>
    <p:extLst>
      <p:ext uri="{BB962C8B-B14F-4D97-AF65-F5344CB8AC3E}">
        <p14:creationId xmlns:p14="http://schemas.microsoft.com/office/powerpoint/2010/main" val="13499791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670" y="-73916"/>
            <a:ext cx="9166033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Literature Review - Data Quality Improvement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315765" y="1219678"/>
            <a:ext cx="117819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Semi-supervised Learning (Van </a:t>
            </a:r>
            <a:r>
              <a:rPr lang="en-US" sz="2400" dirty="0" err="1"/>
              <a:t>Engelen</a:t>
            </a:r>
            <a:r>
              <a:rPr lang="en-US" sz="2400" dirty="0"/>
              <a:t> and </a:t>
            </a:r>
            <a:r>
              <a:rPr lang="en-US" sz="2400" dirty="0" err="1"/>
              <a:t>Hoos</a:t>
            </a:r>
            <a:r>
              <a:rPr lang="en-US" sz="2400" dirty="0"/>
              <a:t>, 2020)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Co-training (</a:t>
            </a:r>
            <a:r>
              <a:rPr lang="en-US" sz="2400" dirty="0" err="1"/>
              <a:t>Aridas</a:t>
            </a:r>
            <a:r>
              <a:rPr lang="en-US" sz="2400" dirty="0"/>
              <a:t> and </a:t>
            </a:r>
            <a:r>
              <a:rPr lang="en-US" sz="2400" dirty="0" err="1"/>
              <a:t>Kotsiantis</a:t>
            </a:r>
            <a:r>
              <a:rPr lang="en-US" sz="2400" dirty="0"/>
              <a:t>, 2015)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Active Learning (Lourentzou, 2019)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Expectation-maximization (Liu et al., 2003; </a:t>
            </a:r>
            <a:r>
              <a:rPr lang="en-US" sz="2400" dirty="0" err="1"/>
              <a:t>Brefeld</a:t>
            </a:r>
            <a:r>
              <a:rPr lang="en-US" sz="2400" dirty="0"/>
              <a:t> and </a:t>
            </a:r>
            <a:r>
              <a:rPr lang="en-US" sz="2400" dirty="0" err="1"/>
              <a:t>Scheffer</a:t>
            </a:r>
            <a:r>
              <a:rPr lang="en-US" sz="2400" dirty="0"/>
              <a:t>, 2004; </a:t>
            </a:r>
            <a:r>
              <a:rPr lang="en-US" sz="2400" dirty="0" err="1"/>
              <a:t>Chokka</a:t>
            </a:r>
            <a:r>
              <a:rPr lang="en-US" sz="2400" dirty="0"/>
              <a:t> and Rani, 2020)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Generative Adversarial Learning (Goodfellow et al., 2014; Croce et al., 2020)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Transfer Learning (Zhuang et al., 2020)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Few-shot Learning (Wang et al., 2020)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691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162051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Literature Review - Domain-specific Text Classification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229180" y="1251647"/>
            <a:ext cx="7842538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Legal Argument Mining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FR" sz="2000" dirty="0"/>
              <a:t>Argument/non-argument </a:t>
            </a:r>
            <a:r>
              <a:rPr lang="fr-FR" sz="2000" dirty="0" err="1"/>
              <a:t>detection</a:t>
            </a:r>
            <a:r>
              <a:rPr lang="fr-FR" sz="2000" dirty="0"/>
              <a:t> for </a:t>
            </a:r>
            <a:r>
              <a:rPr lang="fr-FR" sz="2000" dirty="0" err="1"/>
              <a:t>different</a:t>
            </a:r>
            <a:r>
              <a:rPr lang="fr-FR" sz="2000" dirty="0"/>
              <a:t> </a:t>
            </a:r>
            <a:r>
              <a:rPr lang="fr-FR" sz="2000" dirty="0" err="1"/>
              <a:t>text</a:t>
            </a:r>
            <a:r>
              <a:rPr lang="fr-FR" sz="2000" dirty="0"/>
              <a:t> types, multinomial NB (Moens et al., 2007).</a:t>
            </a: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FR" sz="2000" dirty="0"/>
              <a:t>Legal argumentation structure </a:t>
            </a:r>
            <a:r>
              <a:rPr lang="fr-FR" sz="2000" dirty="0" err="1"/>
              <a:t>detection</a:t>
            </a:r>
            <a:r>
              <a:rPr lang="fr-FR" sz="2000" dirty="0"/>
              <a:t>, SVM (Palau et al., 2009).</a:t>
            </a: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Argument classification, five categories, C4.5 decision tree (Feng and Hirst, 2011).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Argument extraction for legal information retrieval, six categories, a theoretical discussion (Ashley, 2014).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Five years of argument mining, literature review (Cabrio and </a:t>
            </a:r>
            <a:r>
              <a:rPr lang="en-US" sz="2000" dirty="0" err="1"/>
              <a:t>Villata</a:t>
            </a:r>
            <a:r>
              <a:rPr lang="en-US" sz="2000" dirty="0"/>
              <a:t>, 2018).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Argument mining: a survey (comprehensive) (Lawrence and Reed, 2019).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Predict charges for legal judgment, four categories (Le et al., 2020)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AD585E-C0CB-41DA-A243-7D0219BEF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7061" y="1448075"/>
            <a:ext cx="3765759" cy="17803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1E7557-1194-4117-B5CE-84EE54B0B1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6156" y="3332573"/>
            <a:ext cx="4127567" cy="25050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513242-AA3C-4848-BA2E-BF9F4F53F930}"/>
              </a:ext>
            </a:extLst>
          </p:cNvPr>
          <p:cNvSpPr txBox="1"/>
          <p:nvPr/>
        </p:nvSpPr>
        <p:spPr>
          <a:xfrm>
            <a:off x="8026363" y="5946193"/>
            <a:ext cx="3996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3: The pipeline of legal argument mining (top) and the Legal Arguments in a Legal Case (bottom).</a:t>
            </a:r>
          </a:p>
        </p:txBody>
      </p:sp>
    </p:spTree>
    <p:extLst>
      <p:ext uri="{BB962C8B-B14F-4D97-AF65-F5344CB8AC3E}">
        <p14:creationId xmlns:p14="http://schemas.microsoft.com/office/powerpoint/2010/main" val="14450829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Literature Review - Domain-specific Text Classification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137355" y="1251647"/>
            <a:ext cx="861060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Medical Concept Normalization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Arizona Disease Corpus (AZDC); with/without rule-based NLP module (Kang et al., 2013)</a:t>
            </a:r>
            <a:r>
              <a:rPr lang="fr-FR" sz="2000" dirty="0"/>
              <a:t>.</a:t>
            </a: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The NCBI disease corpus; pairwise learning to rank (</a:t>
            </a:r>
            <a:r>
              <a:rPr lang="en-US" sz="2000" dirty="0" err="1"/>
              <a:t>Leaman</a:t>
            </a:r>
            <a:r>
              <a:rPr lang="en-US" sz="2000" dirty="0"/>
              <a:t> et al., 2013)</a:t>
            </a:r>
            <a:r>
              <a:rPr lang="fr-FR" sz="2000" dirty="0"/>
              <a:t>.</a:t>
            </a: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err="1"/>
              <a:t>TwADR</a:t>
            </a:r>
            <a:r>
              <a:rPr lang="en-US" sz="2000" dirty="0"/>
              <a:t>-S, </a:t>
            </a:r>
            <a:r>
              <a:rPr lang="en-US" sz="2000" dirty="0" err="1"/>
              <a:t>TwADR</a:t>
            </a:r>
            <a:r>
              <a:rPr lang="en-US" sz="2000" dirty="0"/>
              <a:t>-L, and </a:t>
            </a:r>
            <a:r>
              <a:rPr lang="en-US" sz="2000" dirty="0" err="1"/>
              <a:t>AskAPatient</a:t>
            </a:r>
            <a:r>
              <a:rPr lang="en-US" sz="2000" dirty="0"/>
              <a:t>; CNN and RNN (</a:t>
            </a:r>
            <a:r>
              <a:rPr lang="en-US" sz="2000" dirty="0" err="1"/>
              <a:t>Limsopatham</a:t>
            </a:r>
            <a:r>
              <a:rPr lang="en-US" sz="2000" dirty="0"/>
              <a:t> and Collier, 2016).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err="1"/>
              <a:t>TwADR</a:t>
            </a:r>
            <a:r>
              <a:rPr lang="en-US" sz="2000" dirty="0"/>
              <a:t>-L and </a:t>
            </a:r>
            <a:r>
              <a:rPr lang="en-US" sz="2000" dirty="0" err="1"/>
              <a:t>AskAPatient</a:t>
            </a:r>
            <a:r>
              <a:rPr lang="en-US" sz="2000" dirty="0"/>
              <a:t>; CNN and RNN (Lee et al, 2017).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err="1"/>
              <a:t>ShARe</a:t>
            </a:r>
            <a:r>
              <a:rPr lang="en-US" sz="2000" dirty="0"/>
              <a:t>/CLEF eHealth dataset and the NCBI disease dataset; handcrafted rules with CNN model (Li et al, 2017).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err="1"/>
              <a:t>TwADR</a:t>
            </a:r>
            <a:r>
              <a:rPr lang="en-US" sz="2000" dirty="0"/>
              <a:t>-L, </a:t>
            </a:r>
            <a:r>
              <a:rPr lang="en-US" sz="2000" dirty="0" err="1"/>
              <a:t>AskAPatient</a:t>
            </a:r>
            <a:r>
              <a:rPr lang="en-US" sz="2000" dirty="0"/>
              <a:t>, and </a:t>
            </a:r>
            <a:r>
              <a:rPr lang="en-US" sz="2000" dirty="0" err="1"/>
              <a:t>ChMCN</a:t>
            </a:r>
            <a:r>
              <a:rPr lang="en-US" sz="2000" dirty="0"/>
              <a:t>; multi-task character-level attentional network (</a:t>
            </a:r>
            <a:r>
              <a:rPr lang="en-US" sz="2000" dirty="0" err="1"/>
              <a:t>Niu</a:t>
            </a:r>
            <a:r>
              <a:rPr lang="en-US" sz="2000" dirty="0"/>
              <a:t> et al., 2019).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CADEC corpus and </a:t>
            </a:r>
            <a:r>
              <a:rPr lang="en-US" sz="2000" dirty="0" err="1"/>
              <a:t>PsyTAR</a:t>
            </a:r>
            <a:r>
              <a:rPr lang="en-US" sz="2000" dirty="0"/>
              <a:t> corpus; Text embedding and graph embedding (</a:t>
            </a:r>
            <a:r>
              <a:rPr lang="en-US" sz="2000" dirty="0" err="1"/>
              <a:t>Pattisapu</a:t>
            </a:r>
            <a:r>
              <a:rPr lang="en-US" sz="2000" dirty="0"/>
              <a:t> et al., 2020).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CADEC-MCN and </a:t>
            </a:r>
            <a:r>
              <a:rPr lang="en-US" sz="2000" dirty="0" err="1"/>
              <a:t>TwADR</a:t>
            </a:r>
            <a:r>
              <a:rPr lang="en-US" sz="2000" dirty="0"/>
              <a:t>-L; </a:t>
            </a:r>
            <a:r>
              <a:rPr lang="en-US" sz="2000" dirty="0" err="1"/>
              <a:t>BertForSequenceClassification</a:t>
            </a:r>
            <a:r>
              <a:rPr lang="en-US" sz="2000" dirty="0"/>
              <a:t> and </a:t>
            </a:r>
            <a:r>
              <a:rPr lang="en-US" sz="2000" dirty="0" err="1"/>
              <a:t>BERT+Highway</a:t>
            </a:r>
            <a:r>
              <a:rPr lang="en-US" sz="2000" dirty="0"/>
              <a:t> Network (Kalyan et al., 2021).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13242-AA3C-4848-BA2E-BF9F4F53F930}"/>
              </a:ext>
            </a:extLst>
          </p:cNvPr>
          <p:cNvSpPr txBox="1"/>
          <p:nvPr/>
        </p:nvSpPr>
        <p:spPr>
          <a:xfrm>
            <a:off x="8747955" y="4517336"/>
            <a:ext cx="3444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4: Medical Concept Normalization (</a:t>
            </a:r>
            <a:r>
              <a:rPr lang="en-US" sz="1400" dirty="0" err="1"/>
              <a:t>Niu</a:t>
            </a:r>
            <a:r>
              <a:rPr lang="en-US" sz="1400" dirty="0"/>
              <a:t> et at., 2019)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502634-A2CB-49A0-8423-253CC46C3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0" y="3528120"/>
            <a:ext cx="3444045" cy="71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448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36033B-82D1-F34B-99BD-644C50FD7404}"/>
              </a:ext>
            </a:extLst>
          </p:cNvPr>
          <p:cNvSpPr/>
          <p:nvPr/>
        </p:nvSpPr>
        <p:spPr>
          <a:xfrm>
            <a:off x="510923" y="-80313"/>
            <a:ext cx="11170153" cy="7325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1600" b="1" dirty="0"/>
          </a:p>
          <a:p>
            <a:r>
              <a:rPr lang="en-US" sz="3200" b="1" dirty="0"/>
              <a:t>Content:</a:t>
            </a:r>
            <a:endParaRPr lang="en-US" sz="16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Background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Statement of The Problem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Purpose of The Study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Definitions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Research Questions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Outline of The Study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Literature Review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Methodology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Domain-specific Machine Learning Dataset Construction and Quality Evaluation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Data Quality Improvement for Performance Enhancement of Machine Learning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Conclusion and Future Work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References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Acknowledgement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05247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191550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Literature Review - Model Selection for ML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CDE98D-9FD2-4827-BF23-699D30FCC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260" y="1134013"/>
            <a:ext cx="8682701" cy="45899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31B08D-6C7A-4DB2-869F-8BE324042C06}"/>
              </a:ext>
            </a:extLst>
          </p:cNvPr>
          <p:cNvSpPr txBox="1"/>
          <p:nvPr/>
        </p:nvSpPr>
        <p:spPr>
          <a:xfrm>
            <a:off x="3419437" y="5833130"/>
            <a:ext cx="61192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5: Existing machine learning models organized by timeline (Li at al., 2020).</a:t>
            </a:r>
          </a:p>
        </p:txBody>
      </p:sp>
    </p:spTree>
    <p:extLst>
      <p:ext uri="{BB962C8B-B14F-4D97-AF65-F5344CB8AC3E}">
        <p14:creationId xmlns:p14="http://schemas.microsoft.com/office/powerpoint/2010/main" val="11344215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24" y="-73916"/>
            <a:ext cx="10642294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Methodology – Framework of ML System Construction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21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31B08D-6C7A-4DB2-869F-8BE324042C06}"/>
              </a:ext>
            </a:extLst>
          </p:cNvPr>
          <p:cNvSpPr txBox="1"/>
          <p:nvPr/>
        </p:nvSpPr>
        <p:spPr>
          <a:xfrm>
            <a:off x="3107633" y="6516496"/>
            <a:ext cx="69968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6: Machine learning lifecycle by considering data evaluation and model construction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61DEC8-0992-45A9-B831-B0363BDCBE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1422" y="914399"/>
            <a:ext cx="4083094" cy="565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819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147" y="-104737"/>
            <a:ext cx="9771961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Methodology – Framework of Data Quality Evaluation and Improvement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22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31B08D-6C7A-4DB2-869F-8BE324042C06}"/>
              </a:ext>
            </a:extLst>
          </p:cNvPr>
          <p:cNvSpPr txBox="1"/>
          <p:nvPr/>
        </p:nvSpPr>
        <p:spPr>
          <a:xfrm>
            <a:off x="2689690" y="6470093"/>
            <a:ext cx="69968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7: Data quality evaluation and improvement framework for machine learning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14F984-0B55-4881-89E3-C6744E9A82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112" y="1027712"/>
            <a:ext cx="5251029" cy="538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7174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Methodology - Task Description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23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31B08D-6C7A-4DB2-869F-8BE324042C06}"/>
              </a:ext>
            </a:extLst>
          </p:cNvPr>
          <p:cNvSpPr txBox="1"/>
          <p:nvPr/>
        </p:nvSpPr>
        <p:spPr>
          <a:xfrm>
            <a:off x="2433443" y="6202461"/>
            <a:ext cx="847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7: Machine learning tasks in this study (left: legal argument mining, right: medical concept normalization)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955DF9-841C-46A0-869A-C09544F31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206" y="1614570"/>
            <a:ext cx="5979372" cy="36288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AFAB90-2446-4F4D-93FC-CD60A46B49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4578" y="2964287"/>
            <a:ext cx="5531637" cy="1156203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3E936E11-A6C6-485D-98A1-ACA561B1A119}"/>
              </a:ext>
            </a:extLst>
          </p:cNvPr>
          <p:cNvSpPr/>
          <p:nvPr/>
        </p:nvSpPr>
        <p:spPr>
          <a:xfrm>
            <a:off x="8815669" y="1747048"/>
            <a:ext cx="3080546" cy="1076509"/>
          </a:xfrm>
          <a:prstGeom prst="cloud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Medical concept normalization</a:t>
            </a: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8F3C6636-7DC5-4519-88BD-A5A184E7CA4F}"/>
              </a:ext>
            </a:extLst>
          </p:cNvPr>
          <p:cNvSpPr/>
          <p:nvPr/>
        </p:nvSpPr>
        <p:spPr>
          <a:xfrm rot="10800000">
            <a:off x="2919470" y="5266046"/>
            <a:ext cx="2666082" cy="616144"/>
          </a:xfrm>
          <a:prstGeom prst="wedgeRoundRectCallout">
            <a:avLst>
              <a:gd name="adj1" fmla="val -21850"/>
              <a:gd name="adj2" fmla="val 123625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57CD7F-4AB7-4040-9FE7-B13E1485CC37}"/>
              </a:ext>
            </a:extLst>
          </p:cNvPr>
          <p:cNvSpPr txBox="1"/>
          <p:nvPr/>
        </p:nvSpPr>
        <p:spPr>
          <a:xfrm>
            <a:off x="2919470" y="5389452"/>
            <a:ext cx="2666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Legal argument mining</a:t>
            </a:r>
          </a:p>
        </p:txBody>
      </p:sp>
    </p:spTree>
    <p:extLst>
      <p:ext uri="{BB962C8B-B14F-4D97-AF65-F5344CB8AC3E}">
        <p14:creationId xmlns:p14="http://schemas.microsoft.com/office/powerpoint/2010/main" val="31179830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Methodology – Data Quality Evaluation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24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1168400" y="1219678"/>
            <a:ext cx="10929309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Quality Dimensions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Comprehensiveness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Correctness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Duplication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Class imbalance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D0E21A-ED7E-4B2D-90A8-AAE256772CE7}"/>
              </a:ext>
            </a:extLst>
          </p:cNvPr>
          <p:cNvSpPr txBox="1"/>
          <p:nvPr/>
        </p:nvSpPr>
        <p:spPr>
          <a:xfrm>
            <a:off x="1168399" y="3788014"/>
            <a:ext cx="1092930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Quality Evaluation Approaches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Quantitative methods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Statistical analysis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Experimental study </a:t>
            </a:r>
          </a:p>
        </p:txBody>
      </p:sp>
    </p:spTree>
    <p:extLst>
      <p:ext uri="{BB962C8B-B14F-4D97-AF65-F5344CB8AC3E}">
        <p14:creationId xmlns:p14="http://schemas.microsoft.com/office/powerpoint/2010/main" val="16591304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Methodology - Algorithms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25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410056" y="1041178"/>
            <a:ext cx="1178194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List of Algorithms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Text Representation </a:t>
            </a:r>
          </a:p>
          <a:p>
            <a:pPr lvl="1"/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Text Classification Algorithms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Handling Class Imbalance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Data Augmentation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Transfer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210619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Methodology – Algorithms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26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410056" y="1041178"/>
            <a:ext cx="11781944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Text Representation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800" dirty="0"/>
              <a:t>TF-IDF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800" dirty="0" err="1"/>
              <a:t>ULMFit</a:t>
            </a:r>
            <a:endParaRPr lang="en-US" sz="28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800" dirty="0"/>
              <a:t>BERT </a:t>
            </a:r>
          </a:p>
          <a:p>
            <a:pPr lvl="1"/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Text Classification Algorithms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800" dirty="0"/>
              <a:t>Random forests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800" dirty="0"/>
              <a:t>Support vector machine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800" dirty="0"/>
              <a:t>Light gradient boosting machine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800" dirty="0"/>
              <a:t>RNN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800" dirty="0"/>
              <a:t>BERT</a:t>
            </a:r>
          </a:p>
        </p:txBody>
      </p:sp>
    </p:spTree>
    <p:extLst>
      <p:ext uri="{BB962C8B-B14F-4D97-AF65-F5344CB8AC3E}">
        <p14:creationId xmlns:p14="http://schemas.microsoft.com/office/powerpoint/2010/main" val="20361111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Methodology - Algorithms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27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503052" y="945943"/>
            <a:ext cx="1178194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Handling Class Imbalance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/>
              <a:t>Over-sampling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/>
              <a:t>Down-sampling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/>
              <a:t>Synthetic Minority Oversampling Technique (SMOTE)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/>
              <a:t>Down-sampling + over-sampling + SMOTE (Mixed-sampling)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 Augmentation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/>
              <a:t>Pseudo-labeling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/>
              <a:t>Co-training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/>
              <a:t>Expectation-maximization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/>
              <a:t>Generative adversarial network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Transfer Learning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/>
              <a:t>Fine-tuning Task-specific Machine Learning Model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/>
              <a:t>Fine-tuning Language Model</a:t>
            </a:r>
          </a:p>
        </p:txBody>
      </p:sp>
    </p:spTree>
    <p:extLst>
      <p:ext uri="{BB962C8B-B14F-4D97-AF65-F5344CB8AC3E}">
        <p14:creationId xmlns:p14="http://schemas.microsoft.com/office/powerpoint/2010/main" val="14148315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Methodology – Performance Evaluation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28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760163" y="1172509"/>
            <a:ext cx="1133754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Evaluation Metrics for Machine Learning Performance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Accuracy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Precision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Recall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F1-score</a:t>
            </a:r>
          </a:p>
        </p:txBody>
      </p:sp>
    </p:spTree>
    <p:extLst>
      <p:ext uri="{BB962C8B-B14F-4D97-AF65-F5344CB8AC3E}">
        <p14:creationId xmlns:p14="http://schemas.microsoft.com/office/powerpoint/2010/main" val="144297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Domain-specific Machine Learning Dataset Construction and Quality Evaluation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29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26782" y="1130588"/>
            <a:ext cx="11781944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Collection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Data Collection for </a:t>
            </a:r>
            <a:r>
              <a:rPr lang="en-US" sz="2000" dirty="0">
                <a:solidFill>
                  <a:srgbClr val="FF0000"/>
                </a:solidFill>
              </a:rPr>
              <a:t>Legal Argument Mining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Data source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/>
              <a:t>Initial data: Harvard Law Library case law corpus.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/>
              <a:t>Data used in this research: 27,712 criminal cases from 1840 to 2018 in Texas (JSON format)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Data cleaning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 err="1"/>
              <a:t>LexNLP</a:t>
            </a:r>
            <a:r>
              <a:rPr lang="en-US" sz="2000" dirty="0"/>
              <a:t> for sentence splitting.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/>
              <a:t>Feature-based ML for invalid sentences removing (0.9158 in accuracy).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/>
              <a:t>542,763 validated sentences for annotation and data augmentation.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Data Collection for </a:t>
            </a:r>
            <a:r>
              <a:rPr lang="en-US" sz="2000" dirty="0">
                <a:solidFill>
                  <a:srgbClr val="FF0000"/>
                </a:solidFill>
              </a:rPr>
              <a:t>Medical Concept Normalization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Datasets for Constructing Machine Learning Systems for MCN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/>
              <a:t>Dataset </a:t>
            </a:r>
            <a:r>
              <a:rPr lang="en-US" sz="2000" dirty="0" err="1"/>
              <a:t>TwADR</a:t>
            </a:r>
            <a:r>
              <a:rPr lang="en-US" sz="2000" dirty="0"/>
              <a:t>-L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/>
              <a:t>Dataset </a:t>
            </a:r>
            <a:r>
              <a:rPr lang="en-US" sz="2000" dirty="0" err="1"/>
              <a:t>AskAPatient</a:t>
            </a: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Datasets for Transfer Learning for Quality Improvement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 err="1"/>
              <a:t>Cadec</a:t>
            </a:r>
            <a:r>
              <a:rPr lang="en-US" sz="2000" dirty="0"/>
              <a:t> dataset, </a:t>
            </a:r>
            <a:r>
              <a:rPr lang="en-US" sz="2000" dirty="0" err="1"/>
              <a:t>Pubmed</a:t>
            </a:r>
            <a:r>
              <a:rPr lang="en-US" sz="2000" dirty="0"/>
              <a:t> dataset, </a:t>
            </a:r>
            <a:r>
              <a:rPr lang="en-US" sz="2000" dirty="0" err="1"/>
              <a:t>Healthnews</a:t>
            </a:r>
            <a:r>
              <a:rPr lang="en-US" sz="2000" dirty="0"/>
              <a:t> dataset, Big tweet dataset</a:t>
            </a:r>
          </a:p>
        </p:txBody>
      </p:sp>
    </p:spTree>
    <p:extLst>
      <p:ext uri="{BB962C8B-B14F-4D97-AF65-F5344CB8AC3E}">
        <p14:creationId xmlns:p14="http://schemas.microsoft.com/office/powerpoint/2010/main" val="1316407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Background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907822" y="1219678"/>
            <a:ext cx="101702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determinants of AI success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Data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ML models/algorithms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widely applications of ML and DL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AlphaGo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Amazon Alexa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Chatbots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Autopiloting</a:t>
            </a:r>
          </a:p>
        </p:txBody>
      </p:sp>
    </p:spTree>
    <p:extLst>
      <p:ext uri="{BB962C8B-B14F-4D97-AF65-F5344CB8AC3E}">
        <p14:creationId xmlns:p14="http://schemas.microsoft.com/office/powerpoint/2010/main" val="39329230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Domain-specific Machine Learning Dataset Construction and Quality Evaluation - Legal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30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1781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Legal Argument Mining Dataset Construction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F3B647-857D-4F2E-8166-1E3D7293A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3373" y="1713113"/>
            <a:ext cx="6547278" cy="46485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65F9759-4911-44C0-A0C5-FD306C4355D9}"/>
              </a:ext>
            </a:extLst>
          </p:cNvPr>
          <p:cNvSpPr txBox="1"/>
          <p:nvPr/>
        </p:nvSpPr>
        <p:spPr>
          <a:xfrm>
            <a:off x="3160556" y="6413698"/>
            <a:ext cx="847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Table 1: Annotation Scheme for Legal Argument</a:t>
            </a:r>
          </a:p>
        </p:txBody>
      </p:sp>
    </p:spTree>
    <p:extLst>
      <p:ext uri="{BB962C8B-B14F-4D97-AF65-F5344CB8AC3E}">
        <p14:creationId xmlns:p14="http://schemas.microsoft.com/office/powerpoint/2010/main" val="31218226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Domain-specific Machine Learning Dataset Construction and Quality Evaluation - Legal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31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178194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Legal Argument Mining Dataset Construction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Human annotation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An annotation scheme for legal argument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Annotation tool: </a:t>
            </a:r>
            <a:r>
              <a:rPr lang="en-US" sz="2000" dirty="0" err="1"/>
              <a:t>doccano</a:t>
            </a: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Annotation procedure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Inter-agreement evaluation: Kappa value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Quality assurance of the annotation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377956-1B2E-4221-93AC-0BED77336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9156" y="4118072"/>
            <a:ext cx="5441585" cy="19578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CE4AC2F-8874-4CBC-B68A-158B1192E26C}"/>
              </a:ext>
            </a:extLst>
          </p:cNvPr>
          <p:cNvSpPr txBox="1"/>
          <p:nvPr/>
        </p:nvSpPr>
        <p:spPr>
          <a:xfrm>
            <a:off x="3127505" y="6356350"/>
            <a:ext cx="847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Table 2: Summary of the dataset from the annotation</a:t>
            </a:r>
          </a:p>
        </p:txBody>
      </p:sp>
    </p:spTree>
    <p:extLst>
      <p:ext uri="{BB962C8B-B14F-4D97-AF65-F5344CB8AC3E}">
        <p14:creationId xmlns:p14="http://schemas.microsoft.com/office/powerpoint/2010/main" val="18986293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Domain-specific Machine Learning Dataset Construction and Quality Evaluation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32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quality evaluation – Experiment design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Experiments on annotation quality evaluation to check the </a:t>
            </a:r>
            <a:r>
              <a:rPr lang="en-US" sz="2400" dirty="0">
                <a:solidFill>
                  <a:srgbClr val="FF0000"/>
                </a:solidFill>
              </a:rPr>
              <a:t>correctness</a:t>
            </a:r>
            <a:r>
              <a:rPr lang="en-US" sz="2400" dirty="0"/>
              <a:t> of the labeling. (Legal)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Experiments to investigate the data sufficiency to check the </a:t>
            </a:r>
            <a:r>
              <a:rPr lang="en-US" sz="2400" dirty="0">
                <a:solidFill>
                  <a:srgbClr val="FF0000"/>
                </a:solidFill>
              </a:rPr>
              <a:t>comprehensiveness </a:t>
            </a:r>
            <a:r>
              <a:rPr lang="en-US" sz="2400" dirty="0"/>
              <a:t>of the data. (Legal)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Experiments to investigate the </a:t>
            </a:r>
            <a:r>
              <a:rPr lang="en-US" sz="2400" dirty="0">
                <a:solidFill>
                  <a:srgbClr val="FF0000"/>
                </a:solidFill>
              </a:rPr>
              <a:t>class imbalance </a:t>
            </a:r>
            <a:r>
              <a:rPr lang="en-US" sz="2400" dirty="0"/>
              <a:t>issue of the dataset. (Legal)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Experiments to investigate the overclaimed performance issue of the medical concept normalization system due to the </a:t>
            </a:r>
            <a:r>
              <a:rPr lang="en-US" sz="2400" dirty="0">
                <a:solidFill>
                  <a:srgbClr val="FF0000"/>
                </a:solidFill>
              </a:rPr>
              <a:t>duplication</a:t>
            </a:r>
            <a:r>
              <a:rPr lang="en-US" sz="2400" dirty="0"/>
              <a:t> in the datasets. (Medical)</a:t>
            </a:r>
          </a:p>
        </p:txBody>
      </p:sp>
    </p:spTree>
    <p:extLst>
      <p:ext uri="{BB962C8B-B14F-4D97-AF65-F5344CB8AC3E}">
        <p14:creationId xmlns:p14="http://schemas.microsoft.com/office/powerpoint/2010/main" val="29019546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Domain-specific Machine Learning Dataset Construction and Quality Evaluation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33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quality evaluation - Experiment Results</a:t>
            </a:r>
          </a:p>
          <a:p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Results on </a:t>
            </a:r>
            <a:r>
              <a:rPr lang="en-US" sz="2400" dirty="0">
                <a:solidFill>
                  <a:srgbClr val="FF0000"/>
                </a:solidFill>
              </a:rPr>
              <a:t>Correctness</a:t>
            </a:r>
            <a:r>
              <a:rPr lang="en-US" sz="2400" dirty="0"/>
              <a:t> Evaluation (Legal)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47D1DB-8FD6-4293-AE4B-C95F6914D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1932" y="2517634"/>
            <a:ext cx="5988631" cy="36350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9FBDF40-BD5E-47CD-A410-6B68165BF8DA}"/>
              </a:ext>
            </a:extLst>
          </p:cNvPr>
          <p:cNvSpPr txBox="1"/>
          <p:nvPr/>
        </p:nvSpPr>
        <p:spPr>
          <a:xfrm>
            <a:off x="3718999" y="6297450"/>
            <a:ext cx="847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Table 3: Performance on different training datasets using BERT</a:t>
            </a:r>
          </a:p>
        </p:txBody>
      </p:sp>
    </p:spTree>
    <p:extLst>
      <p:ext uri="{BB962C8B-B14F-4D97-AF65-F5344CB8AC3E}">
        <p14:creationId xmlns:p14="http://schemas.microsoft.com/office/powerpoint/2010/main" val="18338380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Domain-specific Machine Learning Dataset Construction and Quality Evaluation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34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quality evaluation - Experiment Results</a:t>
            </a:r>
          </a:p>
          <a:p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Results on </a:t>
            </a:r>
            <a:r>
              <a:rPr lang="en-US" sz="2400" dirty="0">
                <a:solidFill>
                  <a:srgbClr val="FF0000"/>
                </a:solidFill>
              </a:rPr>
              <a:t>Comprehensiveness</a:t>
            </a:r>
            <a:r>
              <a:rPr lang="en-US" sz="2400" dirty="0"/>
              <a:t> Evaluation (Legal)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AB54F0-7A8D-4F76-A177-A696B8BB98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1449" y="2431220"/>
            <a:ext cx="5709101" cy="37598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7B9DF0-4EE5-4353-A24F-B4025BA66D39}"/>
              </a:ext>
            </a:extLst>
          </p:cNvPr>
          <p:cNvSpPr txBox="1"/>
          <p:nvPr/>
        </p:nvSpPr>
        <p:spPr>
          <a:xfrm>
            <a:off x="2433443" y="6202461"/>
            <a:ext cx="847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8: The performance of BERT Model by using different portions of data for training</a:t>
            </a:r>
          </a:p>
        </p:txBody>
      </p:sp>
    </p:spTree>
    <p:extLst>
      <p:ext uri="{BB962C8B-B14F-4D97-AF65-F5344CB8AC3E}">
        <p14:creationId xmlns:p14="http://schemas.microsoft.com/office/powerpoint/2010/main" val="33029681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Domain-specific Machine Learning Dataset Construction and Quality Evaluation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35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quality evaluation - Experiment Results</a:t>
            </a:r>
          </a:p>
          <a:p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Results on </a:t>
            </a:r>
            <a:r>
              <a:rPr lang="en-US" sz="2400" dirty="0">
                <a:solidFill>
                  <a:srgbClr val="FF0000"/>
                </a:solidFill>
              </a:rPr>
              <a:t>Class Imbalance </a:t>
            </a:r>
            <a:r>
              <a:rPr lang="en-US" sz="2400" dirty="0"/>
              <a:t>Evaluation (Legal)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F8446E-7C83-4F0D-A6EA-B390F17744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3562" y="2569704"/>
            <a:ext cx="5744876" cy="38176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79F26F-927A-4A5E-8C54-BF5F61B4C1DA}"/>
              </a:ext>
            </a:extLst>
          </p:cNvPr>
          <p:cNvSpPr txBox="1"/>
          <p:nvPr/>
        </p:nvSpPr>
        <p:spPr>
          <a:xfrm>
            <a:off x="3223562" y="6503718"/>
            <a:ext cx="847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9: The performance of using different methods to handing class imbalance</a:t>
            </a:r>
          </a:p>
        </p:txBody>
      </p:sp>
    </p:spTree>
    <p:extLst>
      <p:ext uri="{BB962C8B-B14F-4D97-AF65-F5344CB8AC3E}">
        <p14:creationId xmlns:p14="http://schemas.microsoft.com/office/powerpoint/2010/main" val="42289244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Domain-specific Machine Learning Dataset Construction and Quality Evaluation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36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quality evaluation - Experiment Results</a:t>
            </a:r>
          </a:p>
          <a:p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Results on </a:t>
            </a:r>
            <a:r>
              <a:rPr lang="en-US" sz="2400" dirty="0">
                <a:solidFill>
                  <a:srgbClr val="FF0000"/>
                </a:solidFill>
              </a:rPr>
              <a:t>Duplication </a:t>
            </a:r>
            <a:r>
              <a:rPr lang="en-US" sz="2400" dirty="0"/>
              <a:t>Evaluation (Medical)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2C2903-76E9-4AA6-B397-FE8C772164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3021" y="2440864"/>
            <a:ext cx="5221663" cy="37391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AC4322-C59C-418C-A8A1-710EB0150F4C}"/>
              </a:ext>
            </a:extLst>
          </p:cNvPr>
          <p:cNvSpPr txBox="1"/>
          <p:nvPr/>
        </p:nvSpPr>
        <p:spPr>
          <a:xfrm>
            <a:off x="2474415" y="6227250"/>
            <a:ext cx="8473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10: The accuracy of normalizing medical concepts on datasets </a:t>
            </a:r>
            <a:r>
              <a:rPr lang="en-US" sz="1400" dirty="0" err="1"/>
              <a:t>AskAPatient</a:t>
            </a:r>
            <a:r>
              <a:rPr lang="en-US" sz="1400" dirty="0"/>
              <a:t> and </a:t>
            </a:r>
            <a:r>
              <a:rPr lang="en-US" sz="1400" dirty="0" err="1"/>
              <a:t>TwADR</a:t>
            </a:r>
            <a:r>
              <a:rPr lang="en-US" sz="1400" dirty="0"/>
              <a:t>-L with different percentages of overlapped records in the test dataset.</a:t>
            </a:r>
          </a:p>
        </p:txBody>
      </p:sp>
    </p:spTree>
    <p:extLst>
      <p:ext uri="{BB962C8B-B14F-4D97-AF65-F5344CB8AC3E}">
        <p14:creationId xmlns:p14="http://schemas.microsoft.com/office/powerpoint/2010/main" val="19311074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Domain-specific Machine Learning Dataset Construction and Quality Evaluation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37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36064"/>
            <a:ext cx="10860966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quality evaluation - Discussion</a:t>
            </a:r>
          </a:p>
          <a:p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The commonly used kappa agreement might not be sufficient to judge the annotated data quality, or the </a:t>
            </a:r>
            <a:r>
              <a:rPr lang="en-US" sz="2000" dirty="0">
                <a:solidFill>
                  <a:srgbClr val="FF0000"/>
                </a:solidFill>
              </a:rPr>
              <a:t>labeled correctness</a:t>
            </a:r>
            <a:r>
              <a:rPr lang="en-US" sz="2000" dirty="0"/>
              <a:t>.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Incomprehensiveness</a:t>
            </a:r>
            <a:r>
              <a:rPr lang="en-US" sz="2000" dirty="0"/>
              <a:t> is another data quality issue of the legal argument mining dataset, which can be detected by using different amount of data for the model training.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There is a </a:t>
            </a:r>
            <a:r>
              <a:rPr lang="en-US" sz="2000" dirty="0">
                <a:solidFill>
                  <a:srgbClr val="FF0000"/>
                </a:solidFill>
              </a:rPr>
              <a:t>trade-off between correctness and comprehensiveness </a:t>
            </a:r>
            <a:r>
              <a:rPr lang="en-US" sz="2000" dirty="0"/>
              <a:t>of a dataset for training a high-performance machine learning system.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Many techniques can be applied for </a:t>
            </a:r>
            <a:r>
              <a:rPr lang="en-US" sz="2000" dirty="0">
                <a:solidFill>
                  <a:srgbClr val="FF0000"/>
                </a:solidFill>
              </a:rPr>
              <a:t>handling the data imbalance </a:t>
            </a:r>
            <a:r>
              <a:rPr lang="en-US" sz="2000" dirty="0"/>
              <a:t>in text classification. When data is insufficient, over-sampling is a better choice. However, when large categories exist, mixed sampling will be more effective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Tests the model with a different </a:t>
            </a:r>
            <a:r>
              <a:rPr lang="en-US" sz="2000" dirty="0">
                <a:solidFill>
                  <a:srgbClr val="FF0000"/>
                </a:solidFill>
              </a:rPr>
              <a:t>percentage of the duplication </a:t>
            </a:r>
            <a:r>
              <a:rPr lang="en-US" sz="2000" dirty="0"/>
              <a:t>between the training and test datasets is an effective approach to understand whether the duplication between training and test data could contribute to the non-exist high performance of a machine learning model </a:t>
            </a:r>
          </a:p>
        </p:txBody>
      </p:sp>
    </p:spTree>
    <p:extLst>
      <p:ext uri="{BB962C8B-B14F-4D97-AF65-F5344CB8AC3E}">
        <p14:creationId xmlns:p14="http://schemas.microsoft.com/office/powerpoint/2010/main" val="37886794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38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Quality Improvement Using Data Augmentation - Data Collection (Legal)</a:t>
            </a:r>
          </a:p>
          <a:p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4416 annotated sentences for training, 521 sentences for testing, and 542,763 unlabeled sentences were served as the data pool for data augmentation.</a:t>
            </a:r>
          </a:p>
        </p:txBody>
      </p:sp>
    </p:spTree>
    <p:extLst>
      <p:ext uri="{BB962C8B-B14F-4D97-AF65-F5344CB8AC3E}">
        <p14:creationId xmlns:p14="http://schemas.microsoft.com/office/powerpoint/2010/main" val="10145703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39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Quality Improvement Using Data Augmentation -Experiment design (Legal) </a:t>
            </a:r>
          </a:p>
          <a:p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47FAC3-8D2F-45C9-B1BB-B12ADF710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1836" y="2155106"/>
            <a:ext cx="4764504" cy="40363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42E126B-5210-472A-A1DE-3E960474D10B}"/>
              </a:ext>
            </a:extLst>
          </p:cNvPr>
          <p:cNvSpPr txBox="1"/>
          <p:nvPr/>
        </p:nvSpPr>
        <p:spPr>
          <a:xfrm>
            <a:off x="2159306" y="6356350"/>
            <a:ext cx="9705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Table 4: Experiments design to test the data quality improvement using data augmentation for legal argument mining</a:t>
            </a:r>
          </a:p>
        </p:txBody>
      </p:sp>
    </p:spTree>
    <p:extLst>
      <p:ext uri="{BB962C8B-B14F-4D97-AF65-F5344CB8AC3E}">
        <p14:creationId xmlns:p14="http://schemas.microsoft.com/office/powerpoint/2010/main" val="3987386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Background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838201" y="1219678"/>
            <a:ext cx="1119372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AI researchers and practitioners overwhelmingly concentrate on models/algorithms, while undervalue the data quality. (Sambasivan et al., 2021)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Garbage in, garbage out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Ex.1: 0.8% error rate for recognizing the faces of lighter-skinned males, but as high as 34.% error rate for recognizing the faces of darker-skinned females. (</a:t>
            </a:r>
            <a:r>
              <a:rPr lang="en-US" sz="2000" dirty="0" err="1"/>
              <a:t>Buolamwini</a:t>
            </a:r>
            <a:r>
              <a:rPr lang="en-US" sz="2000" dirty="0"/>
              <a:t> et al., 2018)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Ex.2: IBM’s cancer treatment AI accuracy reduced. (Strickland et al., 2019)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Ex.3: Google Flu Trends missing the flu peak by 140%. (</a:t>
            </a:r>
            <a:r>
              <a:rPr lang="en-US" sz="2000" dirty="0" err="1"/>
              <a:t>Kandula</a:t>
            </a:r>
            <a:r>
              <a:rPr lang="en-US" sz="2000" dirty="0"/>
              <a:t> and Shaman, 2019)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Data quality for machine learning has not been properly and systematically validated.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are no “one-size-fits-all” solutions for data quality evaluation and improvement.</a:t>
            </a:r>
          </a:p>
        </p:txBody>
      </p:sp>
    </p:spTree>
    <p:extLst>
      <p:ext uri="{BB962C8B-B14F-4D97-AF65-F5344CB8AC3E}">
        <p14:creationId xmlns:p14="http://schemas.microsoft.com/office/powerpoint/2010/main" val="22321814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40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Quality Improvement Using Data Augmentation - Experiment Results (Legal)</a:t>
            </a:r>
          </a:p>
          <a:p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Overall results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/>
              <a:t>GAN + BERT achieved the best performance, followed by </a:t>
            </a:r>
            <a:r>
              <a:rPr lang="en-US" sz="2000" dirty="0" err="1"/>
              <a:t>LegalBERT</a:t>
            </a:r>
            <a:r>
              <a:rPr lang="en-US" sz="2000" dirty="0"/>
              <a:t> and BERT model.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/>
              <a:t>GAN + BERT enjoyed a 0.0268 in F-1 score improvement than the general BERT model.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/>
              <a:t>Deep learning-based models outperform traditional machine learning-based models in the short text classification in the legal domain.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2000" dirty="0"/>
              <a:t>The effectiveness of different data augmentation on performance improvement varies.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E4EF3B-AC33-4AF4-9B20-818CF7C82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1012" y="4395071"/>
            <a:ext cx="6370471" cy="20415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D2F085-C536-4BFB-BE3B-C7D01B1D5B9D}"/>
              </a:ext>
            </a:extLst>
          </p:cNvPr>
          <p:cNvSpPr txBox="1"/>
          <p:nvPr/>
        </p:nvSpPr>
        <p:spPr>
          <a:xfrm>
            <a:off x="3084723" y="6436646"/>
            <a:ext cx="9705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Table 5: Performance using different algorithms for 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34803774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41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Quality Improvement Using Data Augmentation - Experiment Results (Legal)</a:t>
            </a:r>
          </a:p>
          <a:p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Parameter Analysis - Pseudo-labeling with LightGBM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117236-A3A0-4F2E-8772-FF060BFFE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355" y="3157385"/>
            <a:ext cx="4253864" cy="28103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F4F002-2268-4D2F-AF5D-357FBAD21D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3860" y="2926835"/>
            <a:ext cx="6365431" cy="33667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299CB83-C14E-4F01-90FB-818CD9C6BA14}"/>
              </a:ext>
            </a:extLst>
          </p:cNvPr>
          <p:cNvSpPr txBox="1"/>
          <p:nvPr/>
        </p:nvSpPr>
        <p:spPr>
          <a:xfrm>
            <a:off x="1597446" y="6202461"/>
            <a:ext cx="97012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11: The performance of pseudo-labeling with different number of unlabeled data (left) and different confidence score (right)  </a:t>
            </a:r>
          </a:p>
        </p:txBody>
      </p:sp>
    </p:spTree>
    <p:extLst>
      <p:ext uri="{BB962C8B-B14F-4D97-AF65-F5344CB8AC3E}">
        <p14:creationId xmlns:p14="http://schemas.microsoft.com/office/powerpoint/2010/main" val="28934222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42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Quality Improvement Using Data Augmentation - Experiment Results (Legal)</a:t>
            </a:r>
          </a:p>
          <a:p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Parameter Analysis - Co-training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B94207-9F40-4BD1-8F37-96CF8F7496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5307" y="2862579"/>
            <a:ext cx="6701385" cy="34937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14580F-1CC3-4A9B-9C25-196FB5443E78}"/>
              </a:ext>
            </a:extLst>
          </p:cNvPr>
          <p:cNvSpPr txBox="1"/>
          <p:nvPr/>
        </p:nvSpPr>
        <p:spPr>
          <a:xfrm>
            <a:off x="1652531" y="6426395"/>
            <a:ext cx="97012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Figure 12: The performance of co-training</a:t>
            </a:r>
          </a:p>
        </p:txBody>
      </p:sp>
    </p:spTree>
    <p:extLst>
      <p:ext uri="{BB962C8B-B14F-4D97-AF65-F5344CB8AC3E}">
        <p14:creationId xmlns:p14="http://schemas.microsoft.com/office/powerpoint/2010/main" val="27354785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43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Quality Improvement Using Data Augmentation - Experiment Results (Legal)</a:t>
            </a:r>
          </a:p>
          <a:p>
            <a:endParaRPr lang="en-US" sz="16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Parameter Analysis - EM with LightGBM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55AE46-5085-45C8-8152-6E791E3CFA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431" y="2886965"/>
            <a:ext cx="6373184" cy="331091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5E50915-FBF9-44C7-9632-C71591883E9A}"/>
              </a:ext>
            </a:extLst>
          </p:cNvPr>
          <p:cNvSpPr txBox="1"/>
          <p:nvPr/>
        </p:nvSpPr>
        <p:spPr>
          <a:xfrm>
            <a:off x="1652531" y="6426395"/>
            <a:ext cx="97012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Figure 13: The performance of EM + LightGBM with and without handling class imbalance</a:t>
            </a:r>
          </a:p>
        </p:txBody>
      </p:sp>
    </p:spTree>
    <p:extLst>
      <p:ext uri="{BB962C8B-B14F-4D97-AF65-F5344CB8AC3E}">
        <p14:creationId xmlns:p14="http://schemas.microsoft.com/office/powerpoint/2010/main" val="6823078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44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Quality Improvement Using Data Augmentation - Experiment Results (Legal)</a:t>
            </a:r>
          </a:p>
          <a:p>
            <a:endParaRPr lang="en-US" sz="16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Parameter Analysis - GAN-BERT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9E4625-7441-49EE-AD4B-FB06BAA184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6643" y="1926561"/>
            <a:ext cx="4725318" cy="42924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CF96338-5114-4242-84E6-9431678A2EE5}"/>
              </a:ext>
            </a:extLst>
          </p:cNvPr>
          <p:cNvSpPr txBox="1"/>
          <p:nvPr/>
        </p:nvSpPr>
        <p:spPr>
          <a:xfrm>
            <a:off x="4362680" y="6272507"/>
            <a:ext cx="9705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Table 6: Performance of GAN-BERT using different number of unlabeled data</a:t>
            </a:r>
          </a:p>
        </p:txBody>
      </p:sp>
    </p:spTree>
    <p:extLst>
      <p:ext uri="{BB962C8B-B14F-4D97-AF65-F5344CB8AC3E}">
        <p14:creationId xmlns:p14="http://schemas.microsoft.com/office/powerpoint/2010/main" val="360705639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45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Quality Improvement Using Data Augmentation – Results Discussion (Legal)</a:t>
            </a:r>
            <a:endParaRPr lang="en-US" sz="2000" dirty="0"/>
          </a:p>
          <a:p>
            <a:pPr lvl="1"/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When the data quality is not high enough to build a high-performance machine learning system, data augmentation is useful for the performance improvement of the system to be built on the data.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Techniques for handling class imbalance issue that works well for supervised learning are not always effective for semi-supervised learning.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The fine-tuning can be used to improve data quality by taking advantage of the information brought by the source dataset.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GAN can enhance BERT when only few labeled data are available.</a:t>
            </a:r>
          </a:p>
        </p:txBody>
      </p:sp>
    </p:spTree>
    <p:extLst>
      <p:ext uri="{BB962C8B-B14F-4D97-AF65-F5344CB8AC3E}">
        <p14:creationId xmlns:p14="http://schemas.microsoft.com/office/powerpoint/2010/main" val="37371876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46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92308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Quality Improvement Based on Transfer Learning- Data Collection (Medical)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5D8D21-FE1C-481C-B2B7-BDB9CDF2F4E5}"/>
              </a:ext>
            </a:extLst>
          </p:cNvPr>
          <p:cNvSpPr txBox="1"/>
          <p:nvPr/>
        </p:nvSpPr>
        <p:spPr>
          <a:xfrm>
            <a:off x="584198" y="2779544"/>
            <a:ext cx="96978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TwADR</a:t>
            </a:r>
            <a:r>
              <a:rPr lang="en-US" sz="2400" dirty="0"/>
              <a:t>-L and </a:t>
            </a:r>
            <a:r>
              <a:rPr lang="en-US" sz="2400" dirty="0" err="1"/>
              <a:t>AskAPatient</a:t>
            </a:r>
            <a:r>
              <a:rPr lang="en-US" sz="2400" dirty="0"/>
              <a:t> for model training, validation, and testing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Cadec</a:t>
            </a:r>
            <a:r>
              <a:rPr lang="en-US" sz="2400" dirty="0"/>
              <a:t> dataset, </a:t>
            </a:r>
            <a:r>
              <a:rPr lang="en-US" sz="2400" dirty="0" err="1"/>
              <a:t>Pubmed</a:t>
            </a:r>
            <a:r>
              <a:rPr lang="en-US" sz="2400" dirty="0"/>
              <a:t> dataset, </a:t>
            </a:r>
            <a:r>
              <a:rPr lang="en-US" sz="2400" dirty="0" err="1"/>
              <a:t>Healthnews</a:t>
            </a:r>
            <a:r>
              <a:rPr lang="en-US" sz="2400" dirty="0"/>
              <a:t> dataset, and Big tweet dataset for fine-tuning.</a:t>
            </a:r>
          </a:p>
        </p:txBody>
      </p:sp>
    </p:spTree>
    <p:extLst>
      <p:ext uri="{BB962C8B-B14F-4D97-AF65-F5344CB8AC3E}">
        <p14:creationId xmlns:p14="http://schemas.microsoft.com/office/powerpoint/2010/main" val="33360780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47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26781" y="1313472"/>
            <a:ext cx="106570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 Quality Improvement Based on Transfer Learning- Experiment design (Medical)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52F397-99E5-4476-A3F0-D74A3309DE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2498" y="1804484"/>
            <a:ext cx="3726595" cy="46087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79FF6BF-772F-4342-A6BC-FAF773A1FD9B}"/>
              </a:ext>
            </a:extLst>
          </p:cNvPr>
          <p:cNvSpPr txBox="1"/>
          <p:nvPr/>
        </p:nvSpPr>
        <p:spPr>
          <a:xfrm>
            <a:off x="3305061" y="6442567"/>
            <a:ext cx="9705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Table 7: The experiment design of transfer learning for data quality and performance improvement</a:t>
            </a:r>
          </a:p>
        </p:txBody>
      </p:sp>
    </p:spTree>
    <p:extLst>
      <p:ext uri="{BB962C8B-B14F-4D97-AF65-F5344CB8AC3E}">
        <p14:creationId xmlns:p14="http://schemas.microsoft.com/office/powerpoint/2010/main" val="1080879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48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Quality Improvement Based on Transfer Learning -Experiment Results (Medical) </a:t>
            </a:r>
          </a:p>
          <a:p>
            <a:endParaRPr lang="en-US" sz="1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Fine-tuning with </a:t>
            </a:r>
            <a:r>
              <a:rPr lang="en-US" sz="2000" dirty="0" err="1"/>
              <a:t>AskAPatient</a:t>
            </a:r>
            <a:r>
              <a:rPr lang="en-US" sz="2000" dirty="0"/>
              <a:t> or </a:t>
            </a:r>
            <a:r>
              <a:rPr lang="en-US" sz="2000" dirty="0" err="1"/>
              <a:t>TwADR</a:t>
            </a:r>
            <a:r>
              <a:rPr lang="en-US" sz="2000" dirty="0"/>
              <a:t>-L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D30ADD-7243-4B9E-BEB3-066B71AAFF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559" y="2860133"/>
            <a:ext cx="4535109" cy="322162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DFCBE2-6D79-410F-816D-887E4371F1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3720" y="2828808"/>
            <a:ext cx="4403749" cy="31115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396966-3B74-418D-A1DD-A3E266E3203C}"/>
              </a:ext>
            </a:extLst>
          </p:cNvPr>
          <p:cNvSpPr txBox="1"/>
          <p:nvPr/>
        </p:nvSpPr>
        <p:spPr>
          <a:xfrm>
            <a:off x="2052467" y="6202461"/>
            <a:ext cx="8473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14: An comparison of the accuracy of medical concept normalization that was fine-tuned or was not fine-tuned on datasets </a:t>
            </a:r>
            <a:r>
              <a:rPr lang="en-US" sz="1400" dirty="0" err="1"/>
              <a:t>AskAPatient</a:t>
            </a:r>
            <a:r>
              <a:rPr lang="en-US" sz="1400" dirty="0"/>
              <a:t> (left) and TwADR-L (right)</a:t>
            </a:r>
          </a:p>
        </p:txBody>
      </p:sp>
    </p:spTree>
    <p:extLst>
      <p:ext uri="{BB962C8B-B14F-4D97-AF65-F5344CB8AC3E}">
        <p14:creationId xmlns:p14="http://schemas.microsoft.com/office/powerpoint/2010/main" val="6157463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49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Quality Improvement Based on Transfer Learning -Experiment Results (Medical) </a:t>
            </a:r>
          </a:p>
          <a:p>
            <a:endParaRPr lang="en-US" sz="16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Fine-tuning with </a:t>
            </a:r>
            <a:r>
              <a:rPr lang="en-US" sz="2000" dirty="0" err="1"/>
              <a:t>Cadec</a:t>
            </a:r>
            <a:r>
              <a:rPr lang="en-US" sz="2000" dirty="0"/>
              <a:t>, </a:t>
            </a:r>
            <a:r>
              <a:rPr lang="en-US" sz="2000" dirty="0" err="1"/>
              <a:t>Pubmed</a:t>
            </a:r>
            <a:r>
              <a:rPr lang="en-US" sz="2000" dirty="0"/>
              <a:t>, </a:t>
            </a:r>
            <a:r>
              <a:rPr lang="en-US" sz="2000" dirty="0" err="1"/>
              <a:t>Healthnews</a:t>
            </a:r>
            <a:r>
              <a:rPr lang="en-US" sz="2000" dirty="0"/>
              <a:t>, Big tweet, and their combinations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7435A4-7C84-47CF-B676-2ED091A42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540" y="2975771"/>
            <a:ext cx="5884460" cy="29203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42F173-92DF-4034-861A-594AB3D635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9229" y="2975772"/>
            <a:ext cx="5792358" cy="29250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E59A1F2-770B-4F64-9EFA-294CC0E21B73}"/>
              </a:ext>
            </a:extLst>
          </p:cNvPr>
          <p:cNvSpPr txBox="1"/>
          <p:nvPr/>
        </p:nvSpPr>
        <p:spPr>
          <a:xfrm>
            <a:off x="2052467" y="6202461"/>
            <a:ext cx="8473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15: The average performance of medical concept normalization that was fine-tuned with different datasets on datasets </a:t>
            </a:r>
            <a:r>
              <a:rPr lang="en-US" sz="1400" dirty="0" err="1"/>
              <a:t>AskAPatient</a:t>
            </a:r>
            <a:r>
              <a:rPr lang="en-US" sz="1400" dirty="0"/>
              <a:t> (left) and TwADR-L (right).</a:t>
            </a:r>
          </a:p>
        </p:txBody>
      </p:sp>
    </p:spTree>
    <p:extLst>
      <p:ext uri="{BB962C8B-B14F-4D97-AF65-F5344CB8AC3E}">
        <p14:creationId xmlns:p14="http://schemas.microsoft.com/office/powerpoint/2010/main" val="3497118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Statement of the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907822" y="1219678"/>
            <a:ext cx="101702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Data quality is essential for machine learning, nevertheless it has not been</a:t>
            </a:r>
          </a:p>
          <a:p>
            <a:r>
              <a:rPr lang="en-US" sz="2400" dirty="0"/>
              <a:t>rigorously evaluated.</a:t>
            </a:r>
          </a:p>
        </p:txBody>
      </p:sp>
    </p:spTree>
    <p:extLst>
      <p:ext uri="{BB962C8B-B14F-4D97-AF65-F5344CB8AC3E}">
        <p14:creationId xmlns:p14="http://schemas.microsoft.com/office/powerpoint/2010/main" val="237920389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Data Quality Improvement for Performance Enhancement of Machine Learning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50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Quality Improvement Based on Transfer Learning – Results Discussion (Medical)</a:t>
            </a:r>
          </a:p>
          <a:p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Fine-tuning the model can increase the accuracy of medical concept normalization on both datasets. It implies that the performance of a model that is trained on poor quality datasets can be improved using well designed fine-tuning.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The datasets for fine-tuning should be related to the target-specific task, otherwise the fine-tuning may produce negative performance impact.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The fine-tuning can be used to improve data quality by taking advantage of the information brought by the source dataset.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 powerful model, such as BERT, can better capture semantic information, thereby can be the prior model for fine-tuning.</a:t>
            </a:r>
          </a:p>
        </p:txBody>
      </p:sp>
    </p:spTree>
    <p:extLst>
      <p:ext uri="{BB962C8B-B14F-4D97-AF65-F5344CB8AC3E}">
        <p14:creationId xmlns:p14="http://schemas.microsoft.com/office/powerpoint/2010/main" val="23212648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Conclusion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51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RQ1: How to construct a high-quality, domain-specific, and large-scale machine learning corpus using semi-automatic approaches?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Answer: </a:t>
            </a:r>
          </a:p>
          <a:p>
            <a:endParaRPr lang="en-US" sz="2400" dirty="0"/>
          </a:p>
          <a:p>
            <a:r>
              <a:rPr lang="en-US" sz="2400" dirty="0"/>
              <a:t>Semi-automated approaches: a small high-quality initial data was annotated by a human; then, effective data augmentation algorithms were used to expand the size of the dataset.</a:t>
            </a:r>
          </a:p>
          <a:p>
            <a:pPr lvl="1"/>
            <a:endParaRPr lang="en-US" sz="16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698564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Conclusion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52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RQ2: How to systematically evaluate the data quality for machine learning?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Answer: </a:t>
            </a:r>
          </a:p>
          <a:p>
            <a:endParaRPr lang="en-US" sz="2400" dirty="0"/>
          </a:p>
          <a:p>
            <a:r>
              <a:rPr lang="en-US" sz="2400" dirty="0"/>
              <a:t>Systematically and quantitatively evaluate the quality of the dataset based on pre-defined data quality dimensions can help developers to take further actions for the data quality and system improvement.</a:t>
            </a:r>
          </a:p>
          <a:p>
            <a:endParaRPr lang="en-US" sz="24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794452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Conclusion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53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RQ3: What are the techniques that can be used to improve the data quality?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Answer: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 can choose the GAN-BERT model for data augmentation when a small portion of labeled data while a large portion of unlabeled data is available.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fine-tuning can be used to improve data quality by taking advantage of the information brought by the source dataset.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03277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Conclusion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54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RQ4: What are the best practice of implementing machine learning techniques for data quality improvement?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Answer: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amount of unlabeled data for data augmentation should be carefully selected for training, otherwise the new labeled data may produce negative performance impact.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datasets for fine-tuning should be related to the target-specific task.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 powerful model, such as BERT, can better capture semantic information, thereby can be the prior model for fine-tuning.</a:t>
            </a: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8897669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Conclusion – Overall Conclusions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55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 quality has a significant impact on the machine learning performance, the impact can be quantitively measured by experimental study.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data quality evaluation method should be designed based on different applications and different purposes.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 quality evaluation results can provide guidance for designing experiments for data quality improvement.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Both transfer learning and the data augmentation techniques are not always effective for data quality and system performance improvement. Only carefully designing the experiments and fine-tuning the parameters could produce the desired result.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4080000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Future 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56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0" y="864876"/>
            <a:ext cx="12191999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Explore </a:t>
            </a:r>
            <a:r>
              <a:rPr lang="en-US" sz="2400" dirty="0">
                <a:solidFill>
                  <a:srgbClr val="FF0000"/>
                </a:solidFill>
              </a:rPr>
              <a:t>more effective and reusable techniques</a:t>
            </a:r>
            <a:r>
              <a:rPr lang="en-US" sz="2400" dirty="0"/>
              <a:t> for constructing domain-specific, high-quality, and large-scale machine learning datasets.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Create and publish several high-quality datasets </a:t>
            </a:r>
            <a:r>
              <a:rPr lang="en-US" sz="2400" dirty="0"/>
              <a:t>regarding legal AI, health care, cyber security, recommendation, and others.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Exploring </a:t>
            </a:r>
            <a:r>
              <a:rPr lang="en-US" sz="2400" dirty="0">
                <a:solidFill>
                  <a:srgbClr val="FF0000"/>
                </a:solidFill>
              </a:rPr>
              <a:t>automatic data quality evaluation and improvement approaches </a:t>
            </a:r>
            <a:r>
              <a:rPr lang="en-US" sz="2400" dirty="0"/>
              <a:t>regarding different data quality dimensions and applications.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Explore more </a:t>
            </a:r>
            <a:r>
              <a:rPr lang="en-US" sz="2400" dirty="0">
                <a:solidFill>
                  <a:srgbClr val="FF0000"/>
                </a:solidFill>
              </a:rPr>
              <a:t>statistic methods for data quality evaluation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Develop effective and </a:t>
            </a:r>
            <a:r>
              <a:rPr lang="en-US" sz="2400" dirty="0">
                <a:solidFill>
                  <a:srgbClr val="FF0000"/>
                </a:solidFill>
              </a:rPr>
              <a:t>user-friendly tools </a:t>
            </a:r>
            <a:r>
              <a:rPr lang="en-US" sz="2400" dirty="0"/>
              <a:t>for data quality evaluation and improvement for different machine learning applications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Data quality evaluation for graph </a:t>
            </a:r>
            <a:r>
              <a:rPr lang="en-US" sz="2400" dirty="0"/>
              <a:t>data such as knowledge graph.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Enhance BERT by combining BERT and </a:t>
            </a:r>
            <a:r>
              <a:rPr lang="en-US" sz="2400" dirty="0">
                <a:solidFill>
                  <a:srgbClr val="FF0000"/>
                </a:solidFill>
              </a:rPr>
              <a:t>external domain knowledge </a:t>
            </a:r>
            <a:r>
              <a:rPr lang="en-US" sz="2400" dirty="0"/>
              <a:t>in the attention for domain-specific text classification.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Explore other techniques such as </a:t>
            </a:r>
            <a:r>
              <a:rPr lang="en-US" sz="2400" dirty="0">
                <a:solidFill>
                  <a:srgbClr val="FF0000"/>
                </a:solidFill>
              </a:rPr>
              <a:t>few </a:t>
            </a:r>
            <a:r>
              <a:rPr lang="en-US" sz="2400">
                <a:solidFill>
                  <a:srgbClr val="FF0000"/>
                </a:solidFill>
              </a:rPr>
              <a:t>shot learning </a:t>
            </a:r>
            <a:r>
              <a:rPr lang="en-US" sz="2400"/>
              <a:t>for </a:t>
            </a:r>
            <a:r>
              <a:rPr lang="en-US" sz="2400" dirty="0"/>
              <a:t>data augmentation.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Others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0812469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792085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References (Selected)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57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0A521-B40A-4D73-9EBD-607244505892}"/>
              </a:ext>
            </a:extLst>
          </p:cNvPr>
          <p:cNvSpPr txBox="1"/>
          <p:nvPr/>
        </p:nvSpPr>
        <p:spPr>
          <a:xfrm>
            <a:off x="315765" y="1172509"/>
            <a:ext cx="10860966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Wang, R. Y., &amp; Strong, D. M. (1996). Beyond accuracy: What data quality means to data consumers. Journal of management information systems, 12(4), 5-33.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Andrew Ng, A chat with </a:t>
            </a:r>
            <a:r>
              <a:rPr lang="en-US" sz="1600" dirty="0" err="1"/>
              <a:t>andrew</a:t>
            </a:r>
            <a:r>
              <a:rPr lang="en-US" sz="1600" dirty="0"/>
              <a:t> on </a:t>
            </a:r>
            <a:r>
              <a:rPr lang="en-US" sz="1600" dirty="0" err="1"/>
              <a:t>mlops</a:t>
            </a:r>
            <a:r>
              <a:rPr lang="en-US" sz="1600" dirty="0"/>
              <a:t>: From model-centric to data-centric ai, 2021, [Online; accessed 09-01-2021]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Cai, L., &amp; Zhu, Y. (2015). The challenges of data quality and data quality assessment in the big data era. Data science journal, 14.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Sambasivan, N. et al. (2021, May). “Everyone wants to do the model work, not the data work”: Data Cascades in High-Stakes AI. In proceedings of the 2021 CHI Conference on Human Factors in Computing Systems (pp. 1-15).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 err="1"/>
              <a:t>Lauria</a:t>
            </a:r>
            <a:r>
              <a:rPr lang="en-US" sz="1600" dirty="0"/>
              <a:t>, E. J., &amp; </a:t>
            </a:r>
            <a:r>
              <a:rPr lang="en-US" sz="1600" dirty="0" err="1"/>
              <a:t>Tayi</a:t>
            </a:r>
            <a:r>
              <a:rPr lang="en-US" sz="1600" dirty="0"/>
              <a:t>, G. K. (2008). Statistical machine learning for network intrusion detection: a data quality perspective. International Journal of Services Sciences, 1(2), 179-195.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Dong, X. et al. (2015). Knowledge-Based Trust: Estimating the Trustworthiness of Web Sources. Proceedings of the VLDB Endowment, 8(9).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Lourentzou, I. (2019). Data quality in the deep learning era: Active semi-supervised learning and text normalization for natural language understanding. Doctoral dissertation, University of Illinois at Urbana-Champaign.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Jain, A. et al. (2020, August). Overview and importance of data quality for machine learning tasks. In Proceedings of the 26th ACM SIGKDD International Conference on Knowledge Discovery &amp; Data Mining (pp. 3561-3562).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Li, Q. et al. (2020). A survey on text classification: From shallow to deep learning. </a:t>
            </a:r>
            <a:r>
              <a:rPr lang="en-US" sz="1600" dirty="0" err="1"/>
              <a:t>arXiv</a:t>
            </a:r>
            <a:r>
              <a:rPr lang="en-US" sz="1600" dirty="0"/>
              <a:t> preprint arXiv:2008.00364.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 err="1"/>
              <a:t>Limsopatham</a:t>
            </a:r>
            <a:r>
              <a:rPr lang="en-US" sz="1600" dirty="0"/>
              <a:t>, N., &amp; Collier, N. (2016). </a:t>
            </a:r>
            <a:r>
              <a:rPr lang="en-US" sz="1600" dirty="0" err="1"/>
              <a:t>Normalising</a:t>
            </a:r>
            <a:r>
              <a:rPr lang="en-US" sz="1600" dirty="0"/>
              <a:t> Medical Concepts in Social Media Texts by Learning Semantic Representation. In Proceedings of the 54th ACL Meeting (Volume 1: Long Papers) (pp. 1014-1023).</a:t>
            </a:r>
          </a:p>
          <a:p>
            <a:pPr marL="457200" indent="-457200">
              <a:buFont typeface="+mj-lt"/>
              <a:buAutoNum type="arabicPeriod"/>
            </a:pP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756619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5385" y="2684033"/>
            <a:ext cx="878486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Thank you!</a:t>
            </a:r>
            <a:b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</a:br>
            <a:b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</a:br>
            <a:r>
              <a:rPr lang="en-US" altLang="zh-CN" sz="400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Question?</a:t>
            </a:r>
            <a:endParaRPr lang="en-US" sz="4000" dirty="0">
              <a:solidFill>
                <a:srgbClr val="059033"/>
              </a:solidFill>
              <a:latin typeface="Times New Roman" charset="0"/>
              <a:ea typeface="ＭＳ Ｐゴシック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02E08FC-3140-42D2-9452-569AD46A4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C2D17-AEFB-4E60-BDEA-C1A69721129E}" type="datetime1">
              <a:rPr lang="en-US" smtClean="0"/>
              <a:t>9/15/24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131F0-7678-4609-A4FB-1B9426011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1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Purpose of the Study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907822" y="1219678"/>
            <a:ext cx="101702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We aim to explore how to construct high-quality datasets, evaluate and</a:t>
            </a:r>
          </a:p>
          <a:p>
            <a:r>
              <a:rPr lang="en-US" sz="2400" dirty="0"/>
              <a:t>improve the data quality for domain-specific machine learning systems.</a:t>
            </a:r>
          </a:p>
        </p:txBody>
      </p:sp>
    </p:spTree>
    <p:extLst>
      <p:ext uri="{BB962C8B-B14F-4D97-AF65-F5344CB8AC3E}">
        <p14:creationId xmlns:p14="http://schemas.microsoft.com/office/powerpoint/2010/main" val="987455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Definitions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838201" y="1219678"/>
            <a:ext cx="11193724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Definition of Concepts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Data quality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Measure the quantitative and qualitative properties of data.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Data that are fit for use by data consumers. (Wang and Strong, 1996)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The capability of the data for “fit for purpose” of building a machine learning system. (Chen et al., 2021)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Data quality problems: a set of issues that can affect the potentiality of the applications that use the data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Lacking enough training data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Invalid data and label noises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Significant imbalanced training data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Duplication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. . 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8842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Definitions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838201" y="1219678"/>
            <a:ext cx="11193724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Definition of Concepts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High-quality data (“good data”)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“Fit for purpose” of applications.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Four basic standards for high-quality data in machine learning defined by Andrew: defined consistently, cover of important cases, has timely feedback from production data, and sized appropriately.  (Andrew, 2021)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Data quality dimensions: a set of data quality attributes that represent a single aspect or construct of data quality (Wang and Strong, 1996)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Comprehensiveness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Correctness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Variety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Completeness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Timeliness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. . .</a:t>
            </a:r>
          </a:p>
        </p:txBody>
      </p:sp>
    </p:spTree>
    <p:extLst>
      <p:ext uri="{BB962C8B-B14F-4D97-AF65-F5344CB8AC3E}">
        <p14:creationId xmlns:p14="http://schemas.microsoft.com/office/powerpoint/2010/main" val="319548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E0D3-C438-4B1E-8C55-7538F2D6E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981" y="-73916"/>
            <a:ext cx="85343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59033"/>
                </a:solidFill>
                <a:latin typeface="Times New Roman" charset="0"/>
                <a:ea typeface="ＭＳ Ｐゴシック" charset="0"/>
              </a:rPr>
              <a:t>Definitions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2F28A-D7D7-4D29-8DA3-8BB7A23D0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68401" cy="1027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AE373-22F4-40C3-A204-6DE2D6EEF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62" y="0"/>
            <a:ext cx="1846038" cy="102771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F6D7DAD-A522-4829-A995-125359F3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13A7F-E6D4-4977-B32B-348841DBE3F6}" type="datetime1">
              <a:rPr lang="en-US" smtClean="0"/>
              <a:t>9/15/24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4AACD-EF30-4201-97EA-85CE4145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E1DE-E518-41B0-AF19-13631BA9D2F9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A0079-D410-4759-9ADD-E8B547EB204A}"/>
              </a:ext>
            </a:extLst>
          </p:cNvPr>
          <p:cNvSpPr txBox="1"/>
          <p:nvPr/>
        </p:nvSpPr>
        <p:spPr>
          <a:xfrm>
            <a:off x="838201" y="1219678"/>
            <a:ext cx="1119372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Definition of Concepts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Data quality evaluation (“data quality assessment”)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How to evaluate each data quality dimension. (Cai et al., 2015)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Qualitatively method: performed by subject experts or professionals. 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Quantitatively method: a formal, objective, and systematic process in which numerical data are utilized to obtain information.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Data quality evaluation results offer guidelines of data quality improvement.</a:t>
            </a:r>
          </a:p>
          <a:p>
            <a:pPr lvl="1"/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Data quality improvement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Detect and remove errors, inconsistencies, and other data quality issues.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Data quality can be improved systematically and iteratively. (Andrew, 2021)</a:t>
            </a:r>
          </a:p>
        </p:txBody>
      </p:sp>
    </p:spTree>
    <p:extLst>
      <p:ext uri="{BB962C8B-B14F-4D97-AF65-F5344CB8AC3E}">
        <p14:creationId xmlns:p14="http://schemas.microsoft.com/office/powerpoint/2010/main" val="560068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2416</TotalTime>
  <Words>4166</Words>
  <Application>Microsoft Macintosh PowerPoint</Application>
  <PresentationFormat>Widescreen</PresentationFormat>
  <Paragraphs>595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6" baseType="lpstr">
      <vt:lpstr>ＭＳ Ｐゴシック</vt:lpstr>
      <vt:lpstr>SimSun</vt:lpstr>
      <vt:lpstr>Arial</vt:lpstr>
      <vt:lpstr>Calibri</vt:lpstr>
      <vt:lpstr>Calibri Light</vt:lpstr>
      <vt:lpstr>Times New Roman</vt:lpstr>
      <vt:lpstr>Wingdings</vt:lpstr>
      <vt:lpstr>Office Theme</vt:lpstr>
      <vt:lpstr> </vt:lpstr>
      <vt:lpstr>PowerPoint Presentation</vt:lpstr>
      <vt:lpstr>Background</vt:lpstr>
      <vt:lpstr>Background (Cont.)</vt:lpstr>
      <vt:lpstr>Statement of the Problem</vt:lpstr>
      <vt:lpstr>Purpose of the Study</vt:lpstr>
      <vt:lpstr>Definitions</vt:lpstr>
      <vt:lpstr>Definitions (Cont.)</vt:lpstr>
      <vt:lpstr>Definitions (Cont.)</vt:lpstr>
      <vt:lpstr>Research Questions</vt:lpstr>
      <vt:lpstr>Outline of The Study</vt:lpstr>
      <vt:lpstr>Literature Review</vt:lpstr>
      <vt:lpstr>Literature Review - Data Quality</vt:lpstr>
      <vt:lpstr>Literature Review - Data Quality</vt:lpstr>
      <vt:lpstr>Literature Review - Data Quality for ML</vt:lpstr>
      <vt:lpstr>Literature Review - Data Quality for ML</vt:lpstr>
      <vt:lpstr>Literature Review - Data Quality Improvement</vt:lpstr>
      <vt:lpstr>Literature Review - Domain-specific Text Classification</vt:lpstr>
      <vt:lpstr>Literature Review - Domain-specific Text Classification</vt:lpstr>
      <vt:lpstr>Literature Review - Model Selection for ML</vt:lpstr>
      <vt:lpstr>Methodology – Framework of ML System Construction</vt:lpstr>
      <vt:lpstr>Methodology – Framework of Data Quality Evaluation and Improvement </vt:lpstr>
      <vt:lpstr>Methodology - Task Description</vt:lpstr>
      <vt:lpstr>Methodology – Data Quality Evaluation</vt:lpstr>
      <vt:lpstr>Methodology - Algorithms</vt:lpstr>
      <vt:lpstr>Methodology – Algorithms (Cont.)</vt:lpstr>
      <vt:lpstr>Methodology - Algorithms (Cont.)</vt:lpstr>
      <vt:lpstr>Methodology – Performance Evaluation</vt:lpstr>
      <vt:lpstr>Domain-specific Machine Learning Dataset Construction and Quality Evaluation</vt:lpstr>
      <vt:lpstr>Domain-specific Machine Learning Dataset Construction and Quality Evaluation - Legal</vt:lpstr>
      <vt:lpstr>Domain-specific Machine Learning Dataset Construction and Quality Evaluation - Legal</vt:lpstr>
      <vt:lpstr>Domain-specific Machine Learning Dataset Construction and Quality Evaluation</vt:lpstr>
      <vt:lpstr>Domain-specific Machine Learning Dataset Construction and Quality Evaluation (Cont.)</vt:lpstr>
      <vt:lpstr>Domain-specific Machine Learning Dataset Construction and Quality Evaluation (Cont.)</vt:lpstr>
      <vt:lpstr>Domain-specific Machine Learning Dataset Construction and Quality Evaluation (Cont.)</vt:lpstr>
      <vt:lpstr>Domain-specific Machine Learning Dataset Construction and Quality Evaluation (Cont.)</vt:lpstr>
      <vt:lpstr>Domain-specific Machine Learning Dataset Construction and Quality Evaluation (Cont.)</vt:lpstr>
      <vt:lpstr>Data Quality Improvement for Performance Enhancement of Machine Learning</vt:lpstr>
      <vt:lpstr>Data Quality Improvement for Performance Enhancement of Machine Learning (Cont.)</vt:lpstr>
      <vt:lpstr>Data Quality Improvement for Performance Enhancement of Machine Learning (Cont.)</vt:lpstr>
      <vt:lpstr>Data Quality Improvement for Performance Enhancement of Machine Learning (Cont.)</vt:lpstr>
      <vt:lpstr>Data Quality Improvement for Performance Enhancement of Machine Learning (Cont.)</vt:lpstr>
      <vt:lpstr>Data Quality Improvement for Performance Enhancement of Machine Learning (Cont.)</vt:lpstr>
      <vt:lpstr>Data Quality Improvement for Performance Enhancement of Machine Learning (Cont.)</vt:lpstr>
      <vt:lpstr>Data Quality Improvement for Performance Enhancement of Machine Learning (Cont.)</vt:lpstr>
      <vt:lpstr>Data Quality Improvement for Performance Enhancement of Machine Learning (Cont.)</vt:lpstr>
      <vt:lpstr>Data Quality Improvement for Performance Enhancement of Machine Learning (Cont.)</vt:lpstr>
      <vt:lpstr>Data Quality Improvement for Performance Enhancement of Machine Learning (Cont.)</vt:lpstr>
      <vt:lpstr>Data Quality Improvement for Performance Enhancement of Machine Learning (Cont.)</vt:lpstr>
      <vt:lpstr>Data Quality Improvement for Performance Enhancement of Machine Learning (Cont.)</vt:lpstr>
      <vt:lpstr>Conclusion</vt:lpstr>
      <vt:lpstr>Conclusion (Cont.)</vt:lpstr>
      <vt:lpstr>Conclusion (Cont.)</vt:lpstr>
      <vt:lpstr>Conclusion (Cont.)</vt:lpstr>
      <vt:lpstr>Conclusion – Overall Conclusions</vt:lpstr>
      <vt:lpstr>Future Work</vt:lpstr>
      <vt:lpstr>References (Selected)</vt:lpstr>
      <vt:lpstr>Thank you!  Question?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Chen, Haihua</dc:creator>
  <cp:lastModifiedBy>Zhou, Yuhan</cp:lastModifiedBy>
  <cp:revision>7</cp:revision>
  <dcterms:created xsi:type="dcterms:W3CDTF">2021-12-15T23:14:35Z</dcterms:created>
  <dcterms:modified xsi:type="dcterms:W3CDTF">2024-09-15T18:11:07Z</dcterms:modified>
</cp:coreProperties>
</file>

<file path=docProps/thumbnail.jpeg>
</file>